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429" r:id="rId3"/>
    <p:sldId id="1389" r:id="rId4"/>
    <p:sldId id="1401" r:id="rId5"/>
    <p:sldId id="1395" r:id="rId6"/>
    <p:sldId id="1419" r:id="rId7"/>
    <p:sldId id="1405" r:id="rId8"/>
    <p:sldId id="1430" r:id="rId9"/>
    <p:sldId id="1435" r:id="rId10"/>
    <p:sldId id="1432" r:id="rId11"/>
    <p:sldId id="1436" r:id="rId12"/>
    <p:sldId id="1428" r:id="rId13"/>
    <p:sldId id="1434" r:id="rId14"/>
    <p:sldId id="1423" r:id="rId15"/>
    <p:sldId id="25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FDB"/>
    <a:srgbClr val="484B4D"/>
    <a:srgbClr val="0A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888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Por_sol_do_Gua%C3%ADba.jpg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hyperlink" Target="http://sfl.pro.br/blogs/index.php/sergio-blog/discurso-de-formatura" TargetMode="External"/><Relationship Id="rId1" Type="http://schemas.openxmlformats.org/officeDocument/2006/relationships/image" Target="../media/image10.jpg"/><Relationship Id="rId6" Type="http://schemas.openxmlformats.org/officeDocument/2006/relationships/hyperlink" Target="https://www.flickr.com/photos/makoto-suzuki/13984227682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blogoosfero.cc/correiodobrasil/cdb/passagens-de-aviao-a-partir-de-r-47-o-trecho-para-as-ferias-de-julho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blogoosfero.cc/correiodobrasil/cdb/passagens-de-aviao-a-partir-de-r-47-o-trecho-para-as-ferias-de-julho" TargetMode="External"/><Relationship Id="rId1" Type="http://schemas.openxmlformats.org/officeDocument/2006/relationships/image" Target="../media/image11.jpg"/><Relationship Id="rId4" Type="http://schemas.openxmlformats.org/officeDocument/2006/relationships/hyperlink" Target="https://overbr.com.br/dicas/reuniao-online-passo-a-passo-para-organizar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Por_sol_do_Gua%C3%ADba.jpg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hyperlink" Target="http://sfl.pro.br/blogs/index.php/sergio-blog/discurso-de-formatura" TargetMode="External"/><Relationship Id="rId1" Type="http://schemas.openxmlformats.org/officeDocument/2006/relationships/image" Target="../media/image10.jpg"/><Relationship Id="rId6" Type="http://schemas.openxmlformats.org/officeDocument/2006/relationships/hyperlink" Target="https://www.flickr.com/photos/makoto-suzuki/13984227682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blogoosfero.cc/correiodobrasil/cdb/passagens-de-aviao-a-partir-de-r-47-o-trecho-para-as-ferias-de-julho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7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blogoosfero.cc/correiodobrasil/cdb/passagens-de-aviao-a-partir-de-r-47-o-trecho-para-as-ferias-de-julho" TargetMode="External"/><Relationship Id="rId1" Type="http://schemas.openxmlformats.org/officeDocument/2006/relationships/image" Target="../media/image11.jpg"/><Relationship Id="rId4" Type="http://schemas.openxmlformats.org/officeDocument/2006/relationships/hyperlink" Target="https://overbr.com.br/dicas/reuniao-online-passo-a-passo-para-organiza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A8146-CFFC-4BBC-881F-670596612F3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121D06-3C8A-4BEE-9D88-E9EDF4030CD4}">
      <dgm:prSet custT="1"/>
      <dgm:spPr/>
      <dgm:t>
        <a:bodyPr/>
        <a:lstStyle/>
        <a:p>
          <a:endParaRPr lang="pt-BR" sz="2000" dirty="0">
            <a:solidFill>
              <a:srgbClr val="2F5597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2F6771-0764-4216-95AB-CA49B09C9D33}" type="parTrans" cxnId="{9D292EB7-9246-4325-BFF1-DB7D8C5B1573}">
      <dgm:prSet/>
      <dgm:spPr/>
      <dgm:t>
        <a:bodyPr/>
        <a:lstStyle/>
        <a:p>
          <a:endParaRPr lang="pt-BR"/>
        </a:p>
      </dgm:t>
    </dgm:pt>
    <dgm:pt modelId="{A7D73CD6-7DB5-49A6-BA5E-66ADBBAD0C9E}" type="sibTrans" cxnId="{9D292EB7-9246-4325-BFF1-DB7D8C5B157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pt-BR"/>
        </a:p>
      </dgm:t>
    </dgm:pt>
    <dgm:pt modelId="{5D847965-24DF-443B-89BF-2425BE3F0E61}">
      <dgm:prSet custT="1"/>
      <dgm:spPr/>
      <dgm:t>
        <a:bodyPr/>
        <a:lstStyle/>
        <a:p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Feito sob medida para VOCÊ e sua FAMÍLIA </a:t>
          </a:r>
        </a:p>
      </dgm:t>
    </dgm:pt>
    <dgm:pt modelId="{5E333540-C330-45FC-ADE0-4A702C58FB7D}" type="parTrans" cxnId="{0D52B9DB-0ADA-4E85-B5C4-1B39643A9577}">
      <dgm:prSet/>
      <dgm:spPr/>
      <dgm:t>
        <a:bodyPr/>
        <a:lstStyle/>
        <a:p>
          <a:endParaRPr lang="pt-BR"/>
        </a:p>
      </dgm:t>
    </dgm:pt>
    <dgm:pt modelId="{EB785C3A-1651-4482-8BE6-8F7FC70FBFFB}" type="sibTrans" cxnId="{0D52B9DB-0ADA-4E85-B5C4-1B39643A9577}">
      <dgm:prSet/>
      <dgm:spPr/>
      <dgm:t>
        <a:bodyPr/>
        <a:lstStyle/>
        <a:p>
          <a:endParaRPr lang="pt-BR"/>
        </a:p>
      </dgm:t>
    </dgm:pt>
    <dgm:pt modelId="{70F5B51E-FBC8-4F38-9F44-F08335A9F48C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Cuidar do seu projeto e o da sua FAMÍLIA</a:t>
          </a:r>
        </a:p>
      </dgm:t>
    </dgm:pt>
    <dgm:pt modelId="{080FE4CA-E79C-4707-A3CC-B6B523480A43}" type="parTrans" cxnId="{A901C5F5-6431-4CC5-B771-520CC999F90A}">
      <dgm:prSet/>
      <dgm:spPr/>
      <dgm:t>
        <a:bodyPr/>
        <a:lstStyle/>
        <a:p>
          <a:endParaRPr lang="pt-BR"/>
        </a:p>
      </dgm:t>
    </dgm:pt>
    <dgm:pt modelId="{48C8DEEE-5EA3-4164-BF7F-396CD8CB3848}" type="sibTrans" cxnId="{A901C5F5-6431-4CC5-B771-520CC999F90A}">
      <dgm:prSet/>
      <dgm:spPr/>
      <dgm:t>
        <a:bodyPr/>
        <a:lstStyle/>
        <a:p>
          <a:endParaRPr lang="pt-BR"/>
        </a:p>
      </dgm:t>
    </dgm:pt>
    <dgm:pt modelId="{57F3A0CA-8D99-467A-96CC-8F76F32273AF}">
      <dgm:prSet custT="1"/>
      <dgm:spPr/>
      <dgm:t>
        <a:bodyPr/>
        <a:lstStyle/>
        <a:p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Estimular a cultura previdenciária</a:t>
          </a:r>
        </a:p>
      </dgm:t>
    </dgm:pt>
    <dgm:pt modelId="{BDAA5E92-EFE6-4D61-84AC-186F7D092C87}" type="parTrans" cxnId="{B8400EB0-59D0-4895-AC04-1C6D295A9846}">
      <dgm:prSet/>
      <dgm:spPr/>
      <dgm:t>
        <a:bodyPr/>
        <a:lstStyle/>
        <a:p>
          <a:endParaRPr lang="pt-BR"/>
        </a:p>
      </dgm:t>
    </dgm:pt>
    <dgm:pt modelId="{530A8380-9482-4116-A04C-68FB3AAA1EF8}" type="sibTrans" cxnId="{B8400EB0-59D0-4895-AC04-1C6D295A9846}">
      <dgm:prSet/>
      <dgm:spPr/>
      <dgm:t>
        <a:bodyPr/>
        <a:lstStyle/>
        <a:p>
          <a:endParaRPr lang="pt-BR"/>
        </a:p>
      </dgm:t>
    </dgm:pt>
    <dgm:pt modelId="{6BBD4A21-A5D4-408C-9483-E2DC0B42F55A}">
      <dgm:prSet custT="1"/>
      <dgm:spPr/>
      <dgm:t>
        <a:bodyPr/>
        <a:lstStyle/>
        <a:p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Investir em um amanhã melhor para VOCÊ e a sua FAMÍLIA</a:t>
          </a:r>
        </a:p>
      </dgm:t>
    </dgm:pt>
    <dgm:pt modelId="{58C87C8E-3CED-47F4-95FA-934F7859433C}" type="parTrans" cxnId="{04AD3473-56F3-491F-8E98-F8DFE49CF151}">
      <dgm:prSet/>
      <dgm:spPr/>
      <dgm:t>
        <a:bodyPr/>
        <a:lstStyle/>
        <a:p>
          <a:endParaRPr lang="pt-BR"/>
        </a:p>
      </dgm:t>
    </dgm:pt>
    <dgm:pt modelId="{DB3DAB54-2012-4C69-97F9-2D4D0D6973AD}" type="sibTrans" cxnId="{04AD3473-56F3-491F-8E98-F8DFE49CF151}">
      <dgm:prSet/>
      <dgm:spPr/>
      <dgm:t>
        <a:bodyPr/>
        <a:lstStyle/>
        <a:p>
          <a:endParaRPr lang="pt-BR"/>
        </a:p>
      </dgm:t>
    </dgm:pt>
    <dgm:pt modelId="{60A16ACD-F148-49EC-8B7C-E12CF67E94D0}">
      <dgm:prSet custT="1"/>
      <dgm:spPr/>
      <dgm:t>
        <a:bodyPr/>
        <a:lstStyle/>
        <a:p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Ajudar a criar um futuro tranquilo para VOCÊ e a sua FAMÍLIA</a:t>
          </a:r>
        </a:p>
      </dgm:t>
    </dgm:pt>
    <dgm:pt modelId="{39FC39D1-2BC0-46E2-81D2-CABBD090279D}" type="parTrans" cxnId="{0E6DD212-78BA-4E5C-BED8-700175DF8EC0}">
      <dgm:prSet/>
      <dgm:spPr/>
      <dgm:t>
        <a:bodyPr/>
        <a:lstStyle/>
        <a:p>
          <a:endParaRPr lang="pt-BR"/>
        </a:p>
      </dgm:t>
    </dgm:pt>
    <dgm:pt modelId="{C825BBAF-41C7-451D-8972-E1E38B8B458B}" type="sibTrans" cxnId="{0E6DD212-78BA-4E5C-BED8-700175DF8EC0}">
      <dgm:prSet/>
      <dgm:spPr/>
      <dgm:t>
        <a:bodyPr/>
        <a:lstStyle/>
        <a:p>
          <a:endParaRPr lang="pt-BR"/>
        </a:p>
      </dgm:t>
    </dgm:pt>
    <dgm:pt modelId="{DAF69A3C-7CA4-416A-84E9-9F644D61BB93}" type="pres">
      <dgm:prSet presAssocID="{9B8A8146-CFFC-4BBC-881F-670596612F36}" presName="Name0" presStyleCnt="0">
        <dgm:presLayoutVars>
          <dgm:dir/>
        </dgm:presLayoutVars>
      </dgm:prSet>
      <dgm:spPr/>
    </dgm:pt>
    <dgm:pt modelId="{85BFD983-B52B-40AB-BC5F-B0600FEBF437}" type="pres">
      <dgm:prSet presAssocID="{A7D73CD6-7DB5-49A6-BA5E-66ADBBAD0C9E}" presName="picture_1" presStyleLbl="bgImgPlace1" presStyleIdx="0" presStyleCnt="1"/>
      <dgm:spPr/>
    </dgm:pt>
    <dgm:pt modelId="{D919C3B3-FCE5-4F21-BE44-F58D8341B2DF}" type="pres">
      <dgm:prSet presAssocID="{7A121D06-3C8A-4BEE-9D88-E9EDF4030CD4}" presName="text_1" presStyleLbl="node1" presStyleIdx="0" presStyleCnt="0" custScaleX="126542" custScaleY="183352" custLinFactY="-805" custLinFactNeighborX="-733" custLinFactNeighborY="-100000">
        <dgm:presLayoutVars>
          <dgm:bulletEnabled val="1"/>
        </dgm:presLayoutVars>
      </dgm:prSet>
      <dgm:spPr/>
    </dgm:pt>
    <dgm:pt modelId="{606C19A0-06C1-4EC9-BD96-5955ECDF152C}" type="pres">
      <dgm:prSet presAssocID="{9B8A8146-CFFC-4BBC-881F-670596612F36}" presName="linV" presStyleCnt="0"/>
      <dgm:spPr/>
    </dgm:pt>
    <dgm:pt modelId="{0EE15EF6-E4F3-4865-A66A-86C1845572C3}" type="pres">
      <dgm:prSet presAssocID="{5D847965-24DF-443B-89BF-2425BE3F0E61}" presName="pair" presStyleCnt="0"/>
      <dgm:spPr/>
    </dgm:pt>
    <dgm:pt modelId="{039C142F-FEE4-4E33-9410-7A0D715A79DF}" type="pres">
      <dgm:prSet presAssocID="{5D847965-24DF-443B-89BF-2425BE3F0E61}" presName="spaceH" presStyleLbl="node1" presStyleIdx="0" presStyleCnt="0"/>
      <dgm:spPr/>
    </dgm:pt>
    <dgm:pt modelId="{F596D876-B6DA-4165-8C87-68B9030B030D}" type="pres">
      <dgm:prSet presAssocID="{5D847965-24DF-443B-89BF-2425BE3F0E61}" presName="desPictures" presStyleLbl="alignImgPlac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55410A8-177B-4D9E-900E-C7C0F11FB3A3}" type="pres">
      <dgm:prSet presAssocID="{5D847965-24DF-443B-89BF-2425BE3F0E61}" presName="desTextWrapper" presStyleCnt="0"/>
      <dgm:spPr/>
    </dgm:pt>
    <dgm:pt modelId="{9BD7D3B8-66BB-4201-ABF4-9212C7A6FF89}" type="pres">
      <dgm:prSet presAssocID="{5D847965-24DF-443B-89BF-2425BE3F0E61}" presName="desText" presStyleLbl="revTx" presStyleIdx="0" presStyleCnt="5" custScaleX="345624">
        <dgm:presLayoutVars>
          <dgm:bulletEnabled val="1"/>
        </dgm:presLayoutVars>
      </dgm:prSet>
      <dgm:spPr/>
    </dgm:pt>
    <dgm:pt modelId="{51385E26-3AB2-4317-989B-C7FB266637B5}" type="pres">
      <dgm:prSet presAssocID="{EB785C3A-1651-4482-8BE6-8F7FC70FBFFB}" presName="spaceV" presStyleCnt="0"/>
      <dgm:spPr/>
    </dgm:pt>
    <dgm:pt modelId="{8AD70B30-EF3C-4701-9546-348AFA577565}" type="pres">
      <dgm:prSet presAssocID="{70F5B51E-FBC8-4F38-9F44-F08335A9F48C}" presName="pair" presStyleCnt="0"/>
      <dgm:spPr/>
    </dgm:pt>
    <dgm:pt modelId="{11BFB0C9-0631-45AB-9450-F50F220402D0}" type="pres">
      <dgm:prSet presAssocID="{70F5B51E-FBC8-4F38-9F44-F08335A9F48C}" presName="spaceH" presStyleLbl="node1" presStyleIdx="0" presStyleCnt="0"/>
      <dgm:spPr/>
    </dgm:pt>
    <dgm:pt modelId="{BC76EDBD-7970-4C6B-B012-F42AA067BF2D}" type="pres">
      <dgm:prSet presAssocID="{70F5B51E-FBC8-4F38-9F44-F08335A9F48C}" presName="desPictures" presStyleLbl="align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556A8663-5AE5-47F4-9A5F-1F5DE866606A}" type="pres">
      <dgm:prSet presAssocID="{70F5B51E-FBC8-4F38-9F44-F08335A9F48C}" presName="desTextWrapper" presStyleCnt="0"/>
      <dgm:spPr/>
    </dgm:pt>
    <dgm:pt modelId="{9DE8D348-342F-43AD-9CD5-5E9A06555370}" type="pres">
      <dgm:prSet presAssocID="{70F5B51E-FBC8-4F38-9F44-F08335A9F48C}" presName="desText" presStyleLbl="revTx" presStyleIdx="1" presStyleCnt="5" custScaleX="291959">
        <dgm:presLayoutVars>
          <dgm:bulletEnabled val="1"/>
        </dgm:presLayoutVars>
      </dgm:prSet>
      <dgm:spPr/>
    </dgm:pt>
    <dgm:pt modelId="{8DEACE0F-DD58-4071-B486-9876B442BF4A}" type="pres">
      <dgm:prSet presAssocID="{48C8DEEE-5EA3-4164-BF7F-396CD8CB3848}" presName="spaceV" presStyleCnt="0"/>
      <dgm:spPr/>
    </dgm:pt>
    <dgm:pt modelId="{B6D2D2C0-2046-479D-A63B-D9DF204A3258}" type="pres">
      <dgm:prSet presAssocID="{57F3A0CA-8D99-467A-96CC-8F76F32273AF}" presName="pair" presStyleCnt="0"/>
      <dgm:spPr/>
    </dgm:pt>
    <dgm:pt modelId="{8E7BED22-6D6F-4AF2-A59F-4E24412CE31A}" type="pres">
      <dgm:prSet presAssocID="{57F3A0CA-8D99-467A-96CC-8F76F32273AF}" presName="spaceH" presStyleLbl="node1" presStyleIdx="0" presStyleCnt="0"/>
      <dgm:spPr/>
    </dgm:pt>
    <dgm:pt modelId="{5D90F146-BC1D-46BE-95E4-EBA42B6BED12}" type="pres">
      <dgm:prSet presAssocID="{57F3A0CA-8D99-467A-96CC-8F76F32273AF}" presName="desPictures" presStyleLbl="align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EB9ADA54-0EDD-470F-8AD0-CF526903F4F8}" type="pres">
      <dgm:prSet presAssocID="{57F3A0CA-8D99-467A-96CC-8F76F32273AF}" presName="desTextWrapper" presStyleCnt="0"/>
      <dgm:spPr/>
    </dgm:pt>
    <dgm:pt modelId="{0FFF49DE-9A09-4425-AB72-40A790A9CA6A}" type="pres">
      <dgm:prSet presAssocID="{57F3A0CA-8D99-467A-96CC-8F76F32273AF}" presName="desText" presStyleLbl="revTx" presStyleIdx="2" presStyleCnt="5" custScaleX="203566">
        <dgm:presLayoutVars>
          <dgm:bulletEnabled val="1"/>
        </dgm:presLayoutVars>
      </dgm:prSet>
      <dgm:spPr/>
    </dgm:pt>
    <dgm:pt modelId="{B38FEA29-3E6E-4A77-B808-957753510429}" type="pres">
      <dgm:prSet presAssocID="{530A8380-9482-4116-A04C-68FB3AAA1EF8}" presName="spaceV" presStyleCnt="0"/>
      <dgm:spPr/>
    </dgm:pt>
    <dgm:pt modelId="{8D492B1E-F816-4AAF-98F2-C1E749A6F00D}" type="pres">
      <dgm:prSet presAssocID="{6BBD4A21-A5D4-408C-9483-E2DC0B42F55A}" presName="pair" presStyleCnt="0"/>
      <dgm:spPr/>
    </dgm:pt>
    <dgm:pt modelId="{64B8CD25-DE22-47F3-A780-013297130309}" type="pres">
      <dgm:prSet presAssocID="{6BBD4A21-A5D4-408C-9483-E2DC0B42F55A}" presName="spaceH" presStyleLbl="node1" presStyleIdx="0" presStyleCnt="0"/>
      <dgm:spPr/>
    </dgm:pt>
    <dgm:pt modelId="{D6FADAD1-7F7E-4840-917B-21DF8AEC706F}" type="pres">
      <dgm:prSet presAssocID="{6BBD4A21-A5D4-408C-9483-E2DC0B42F55A}" presName="desPictures" presStyleLbl="alignImgPlac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C17842BB-A5C6-4662-A45E-9B68DAF5777B}" type="pres">
      <dgm:prSet presAssocID="{6BBD4A21-A5D4-408C-9483-E2DC0B42F55A}" presName="desTextWrapper" presStyleCnt="0"/>
      <dgm:spPr/>
    </dgm:pt>
    <dgm:pt modelId="{873F79EE-AADC-4692-A37B-9D3DB1D68618}" type="pres">
      <dgm:prSet presAssocID="{6BBD4A21-A5D4-408C-9483-E2DC0B42F55A}" presName="desText" presStyleLbl="revTx" presStyleIdx="3" presStyleCnt="5" custScaleX="342807">
        <dgm:presLayoutVars>
          <dgm:bulletEnabled val="1"/>
        </dgm:presLayoutVars>
      </dgm:prSet>
      <dgm:spPr/>
    </dgm:pt>
    <dgm:pt modelId="{482119D1-13FC-402E-966B-625D455AB0A6}" type="pres">
      <dgm:prSet presAssocID="{DB3DAB54-2012-4C69-97F9-2D4D0D6973AD}" presName="spaceV" presStyleCnt="0"/>
      <dgm:spPr/>
    </dgm:pt>
    <dgm:pt modelId="{DC726098-CF1A-446A-9D68-67D79101F357}" type="pres">
      <dgm:prSet presAssocID="{60A16ACD-F148-49EC-8B7C-E12CF67E94D0}" presName="pair" presStyleCnt="0"/>
      <dgm:spPr/>
    </dgm:pt>
    <dgm:pt modelId="{D1182C2F-B766-42A9-9F37-392AA901EC27}" type="pres">
      <dgm:prSet presAssocID="{60A16ACD-F148-49EC-8B7C-E12CF67E94D0}" presName="spaceH" presStyleLbl="node1" presStyleIdx="0" presStyleCnt="0"/>
      <dgm:spPr/>
    </dgm:pt>
    <dgm:pt modelId="{15CEDD5E-50CE-4095-A055-9D43EFCFDC67}" type="pres">
      <dgm:prSet presAssocID="{60A16ACD-F148-49EC-8B7C-E12CF67E94D0}" presName="desPictures" presStyleLbl="alignImgPlace1" presStyleIdx="4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FF8D31FB-366A-4087-9178-CCE63E5DA7E2}" type="pres">
      <dgm:prSet presAssocID="{60A16ACD-F148-49EC-8B7C-E12CF67E94D0}" presName="desTextWrapper" presStyleCnt="0"/>
      <dgm:spPr/>
    </dgm:pt>
    <dgm:pt modelId="{1B62863C-5A5E-4526-AF63-0569FC900065}" type="pres">
      <dgm:prSet presAssocID="{60A16ACD-F148-49EC-8B7C-E12CF67E94D0}" presName="desText" presStyleLbl="revTx" presStyleIdx="4" presStyleCnt="5" custScaleX="399334">
        <dgm:presLayoutVars>
          <dgm:bulletEnabled val="1"/>
        </dgm:presLayoutVars>
      </dgm:prSet>
      <dgm:spPr/>
    </dgm:pt>
    <dgm:pt modelId="{3FC12CD9-AB35-4993-86B1-750242B28A57}" type="pres">
      <dgm:prSet presAssocID="{9B8A8146-CFFC-4BBC-881F-670596612F36}" presName="maxNode" presStyleCnt="0"/>
      <dgm:spPr/>
    </dgm:pt>
    <dgm:pt modelId="{8EE68CA3-1527-4F26-BCDE-7B181BC98EA3}" type="pres">
      <dgm:prSet presAssocID="{9B8A8146-CFFC-4BBC-881F-670596612F36}" presName="Name33" presStyleCnt="0"/>
      <dgm:spPr/>
    </dgm:pt>
  </dgm:ptLst>
  <dgm:cxnLst>
    <dgm:cxn modelId="{0E6DD212-78BA-4E5C-BED8-700175DF8EC0}" srcId="{9B8A8146-CFFC-4BBC-881F-670596612F36}" destId="{60A16ACD-F148-49EC-8B7C-E12CF67E94D0}" srcOrd="5" destOrd="0" parTransId="{39FC39D1-2BC0-46E2-81D2-CABBD090279D}" sibTransId="{C825BBAF-41C7-451D-8972-E1E38B8B458B}"/>
    <dgm:cxn modelId="{48D20531-6721-47CC-ADF7-CE5C820279DB}" type="presOf" srcId="{A7D73CD6-7DB5-49A6-BA5E-66ADBBAD0C9E}" destId="{85BFD983-B52B-40AB-BC5F-B0600FEBF437}" srcOrd="0" destOrd="0" presId="urn:microsoft.com/office/officeart/2008/layout/AccentedPicture"/>
    <dgm:cxn modelId="{AB31893A-E17E-49BC-A8C0-024EF5972D5A}" type="presOf" srcId="{70F5B51E-FBC8-4F38-9F44-F08335A9F48C}" destId="{9DE8D348-342F-43AD-9CD5-5E9A06555370}" srcOrd="0" destOrd="0" presId="urn:microsoft.com/office/officeart/2008/layout/AccentedPicture"/>
    <dgm:cxn modelId="{B9B2555F-4ECE-4B58-96E4-A6BB2B231485}" type="presOf" srcId="{6BBD4A21-A5D4-408C-9483-E2DC0B42F55A}" destId="{873F79EE-AADC-4692-A37B-9D3DB1D68618}" srcOrd="0" destOrd="0" presId="urn:microsoft.com/office/officeart/2008/layout/AccentedPicture"/>
    <dgm:cxn modelId="{46B04F51-23A1-43CE-B974-3ED76F566B2C}" type="presOf" srcId="{7A121D06-3C8A-4BEE-9D88-E9EDF4030CD4}" destId="{D919C3B3-FCE5-4F21-BE44-F58D8341B2DF}" srcOrd="0" destOrd="0" presId="urn:microsoft.com/office/officeart/2008/layout/AccentedPicture"/>
    <dgm:cxn modelId="{04AD3473-56F3-491F-8E98-F8DFE49CF151}" srcId="{9B8A8146-CFFC-4BBC-881F-670596612F36}" destId="{6BBD4A21-A5D4-408C-9483-E2DC0B42F55A}" srcOrd="4" destOrd="0" parTransId="{58C87C8E-3CED-47F4-95FA-934F7859433C}" sibTransId="{DB3DAB54-2012-4C69-97F9-2D4D0D6973AD}"/>
    <dgm:cxn modelId="{9A7B698D-9D95-4015-969E-598457D74DCB}" type="presOf" srcId="{9B8A8146-CFFC-4BBC-881F-670596612F36}" destId="{DAF69A3C-7CA4-416A-84E9-9F644D61BB93}" srcOrd="0" destOrd="0" presId="urn:microsoft.com/office/officeart/2008/layout/AccentedPicture"/>
    <dgm:cxn modelId="{B8400EB0-59D0-4895-AC04-1C6D295A9846}" srcId="{9B8A8146-CFFC-4BBC-881F-670596612F36}" destId="{57F3A0CA-8D99-467A-96CC-8F76F32273AF}" srcOrd="3" destOrd="0" parTransId="{BDAA5E92-EFE6-4D61-84AC-186F7D092C87}" sibTransId="{530A8380-9482-4116-A04C-68FB3AAA1EF8}"/>
    <dgm:cxn modelId="{9D292EB7-9246-4325-BFF1-DB7D8C5B1573}" srcId="{9B8A8146-CFFC-4BBC-881F-670596612F36}" destId="{7A121D06-3C8A-4BEE-9D88-E9EDF4030CD4}" srcOrd="0" destOrd="0" parTransId="{B72F6771-0764-4216-95AB-CA49B09C9D33}" sibTransId="{A7D73CD6-7DB5-49A6-BA5E-66ADBBAD0C9E}"/>
    <dgm:cxn modelId="{BF1815D2-211E-45F0-A28E-98D1B6258D1A}" type="presOf" srcId="{57F3A0CA-8D99-467A-96CC-8F76F32273AF}" destId="{0FFF49DE-9A09-4425-AB72-40A790A9CA6A}" srcOrd="0" destOrd="0" presId="urn:microsoft.com/office/officeart/2008/layout/AccentedPicture"/>
    <dgm:cxn modelId="{2F701ED2-309C-420F-BED7-48C8514FE94B}" type="presOf" srcId="{5D847965-24DF-443B-89BF-2425BE3F0E61}" destId="{9BD7D3B8-66BB-4201-ABF4-9212C7A6FF89}" srcOrd="0" destOrd="0" presId="urn:microsoft.com/office/officeart/2008/layout/AccentedPicture"/>
    <dgm:cxn modelId="{0D52B9DB-0ADA-4E85-B5C4-1B39643A9577}" srcId="{9B8A8146-CFFC-4BBC-881F-670596612F36}" destId="{5D847965-24DF-443B-89BF-2425BE3F0E61}" srcOrd="1" destOrd="0" parTransId="{5E333540-C330-45FC-ADE0-4A702C58FB7D}" sibTransId="{EB785C3A-1651-4482-8BE6-8F7FC70FBFFB}"/>
    <dgm:cxn modelId="{37AB05DF-4463-4C95-B17E-992D43FCCB47}" type="presOf" srcId="{60A16ACD-F148-49EC-8B7C-E12CF67E94D0}" destId="{1B62863C-5A5E-4526-AF63-0569FC900065}" srcOrd="0" destOrd="0" presId="urn:microsoft.com/office/officeart/2008/layout/AccentedPicture"/>
    <dgm:cxn modelId="{A901C5F5-6431-4CC5-B771-520CC999F90A}" srcId="{9B8A8146-CFFC-4BBC-881F-670596612F36}" destId="{70F5B51E-FBC8-4F38-9F44-F08335A9F48C}" srcOrd="2" destOrd="0" parTransId="{080FE4CA-E79C-4707-A3CC-B6B523480A43}" sibTransId="{48C8DEEE-5EA3-4164-BF7F-396CD8CB3848}"/>
    <dgm:cxn modelId="{B39BEE7D-80DA-4B05-B4D7-0597EABD4EA2}" type="presParOf" srcId="{DAF69A3C-7CA4-416A-84E9-9F644D61BB93}" destId="{85BFD983-B52B-40AB-BC5F-B0600FEBF437}" srcOrd="0" destOrd="0" presId="urn:microsoft.com/office/officeart/2008/layout/AccentedPicture"/>
    <dgm:cxn modelId="{C76E643D-CDE3-4A24-92B8-4C8A902C7800}" type="presParOf" srcId="{DAF69A3C-7CA4-416A-84E9-9F644D61BB93}" destId="{D919C3B3-FCE5-4F21-BE44-F58D8341B2DF}" srcOrd="1" destOrd="0" presId="urn:microsoft.com/office/officeart/2008/layout/AccentedPicture"/>
    <dgm:cxn modelId="{0D63F3B6-2F3E-42B2-B701-2A268CE17B22}" type="presParOf" srcId="{DAF69A3C-7CA4-416A-84E9-9F644D61BB93}" destId="{606C19A0-06C1-4EC9-BD96-5955ECDF152C}" srcOrd="2" destOrd="0" presId="urn:microsoft.com/office/officeart/2008/layout/AccentedPicture"/>
    <dgm:cxn modelId="{BB042B72-748E-4918-A069-C7B7D06B5B12}" type="presParOf" srcId="{606C19A0-06C1-4EC9-BD96-5955ECDF152C}" destId="{0EE15EF6-E4F3-4865-A66A-86C1845572C3}" srcOrd="0" destOrd="0" presId="urn:microsoft.com/office/officeart/2008/layout/AccentedPicture"/>
    <dgm:cxn modelId="{8F1A6B26-314E-43D6-BBD6-A7EDEE34C4FC}" type="presParOf" srcId="{0EE15EF6-E4F3-4865-A66A-86C1845572C3}" destId="{039C142F-FEE4-4E33-9410-7A0D715A79DF}" srcOrd="0" destOrd="0" presId="urn:microsoft.com/office/officeart/2008/layout/AccentedPicture"/>
    <dgm:cxn modelId="{7C0D0453-E508-42AF-9329-FDF42C9F1982}" type="presParOf" srcId="{0EE15EF6-E4F3-4865-A66A-86C1845572C3}" destId="{F596D876-B6DA-4165-8C87-68B9030B030D}" srcOrd="1" destOrd="0" presId="urn:microsoft.com/office/officeart/2008/layout/AccentedPicture"/>
    <dgm:cxn modelId="{2A2F33AA-C9EC-442D-AD23-7C029D237943}" type="presParOf" srcId="{0EE15EF6-E4F3-4865-A66A-86C1845572C3}" destId="{355410A8-177B-4D9E-900E-C7C0F11FB3A3}" srcOrd="2" destOrd="0" presId="urn:microsoft.com/office/officeart/2008/layout/AccentedPicture"/>
    <dgm:cxn modelId="{D7532EF7-9823-474C-B68E-67CC8DB26DFD}" type="presParOf" srcId="{355410A8-177B-4D9E-900E-C7C0F11FB3A3}" destId="{9BD7D3B8-66BB-4201-ABF4-9212C7A6FF89}" srcOrd="0" destOrd="0" presId="urn:microsoft.com/office/officeart/2008/layout/AccentedPicture"/>
    <dgm:cxn modelId="{15A12741-2B24-43A4-95F1-BB3ED829DC6D}" type="presParOf" srcId="{606C19A0-06C1-4EC9-BD96-5955ECDF152C}" destId="{51385E26-3AB2-4317-989B-C7FB266637B5}" srcOrd="1" destOrd="0" presId="urn:microsoft.com/office/officeart/2008/layout/AccentedPicture"/>
    <dgm:cxn modelId="{03A8791C-A50C-459A-A976-A973B02872A5}" type="presParOf" srcId="{606C19A0-06C1-4EC9-BD96-5955ECDF152C}" destId="{8AD70B30-EF3C-4701-9546-348AFA577565}" srcOrd="2" destOrd="0" presId="urn:microsoft.com/office/officeart/2008/layout/AccentedPicture"/>
    <dgm:cxn modelId="{27110CE3-0C92-4DD2-ABF5-C0127339693A}" type="presParOf" srcId="{8AD70B30-EF3C-4701-9546-348AFA577565}" destId="{11BFB0C9-0631-45AB-9450-F50F220402D0}" srcOrd="0" destOrd="0" presId="urn:microsoft.com/office/officeart/2008/layout/AccentedPicture"/>
    <dgm:cxn modelId="{820E164A-2B4C-4AC0-9431-171DDD9CCC6B}" type="presParOf" srcId="{8AD70B30-EF3C-4701-9546-348AFA577565}" destId="{BC76EDBD-7970-4C6B-B012-F42AA067BF2D}" srcOrd="1" destOrd="0" presId="urn:microsoft.com/office/officeart/2008/layout/AccentedPicture"/>
    <dgm:cxn modelId="{E1824933-E149-43D6-A366-5B4B0C4F4237}" type="presParOf" srcId="{8AD70B30-EF3C-4701-9546-348AFA577565}" destId="{556A8663-5AE5-47F4-9A5F-1F5DE866606A}" srcOrd="2" destOrd="0" presId="urn:microsoft.com/office/officeart/2008/layout/AccentedPicture"/>
    <dgm:cxn modelId="{3B7E98F0-A4F6-4374-B763-B364996C4572}" type="presParOf" srcId="{556A8663-5AE5-47F4-9A5F-1F5DE866606A}" destId="{9DE8D348-342F-43AD-9CD5-5E9A06555370}" srcOrd="0" destOrd="0" presId="urn:microsoft.com/office/officeart/2008/layout/AccentedPicture"/>
    <dgm:cxn modelId="{86EADEAE-E7F6-4502-87AE-03B9A88CA5E5}" type="presParOf" srcId="{606C19A0-06C1-4EC9-BD96-5955ECDF152C}" destId="{8DEACE0F-DD58-4071-B486-9876B442BF4A}" srcOrd="3" destOrd="0" presId="urn:microsoft.com/office/officeart/2008/layout/AccentedPicture"/>
    <dgm:cxn modelId="{DDC9B177-54C9-4AA2-A981-4EABD1806F0B}" type="presParOf" srcId="{606C19A0-06C1-4EC9-BD96-5955ECDF152C}" destId="{B6D2D2C0-2046-479D-A63B-D9DF204A3258}" srcOrd="4" destOrd="0" presId="urn:microsoft.com/office/officeart/2008/layout/AccentedPicture"/>
    <dgm:cxn modelId="{737BCBDC-E709-4F2B-89ED-83FF2E183F79}" type="presParOf" srcId="{B6D2D2C0-2046-479D-A63B-D9DF204A3258}" destId="{8E7BED22-6D6F-4AF2-A59F-4E24412CE31A}" srcOrd="0" destOrd="0" presId="urn:microsoft.com/office/officeart/2008/layout/AccentedPicture"/>
    <dgm:cxn modelId="{BC4D5EFB-21A1-449F-9ADA-C026D2B9884B}" type="presParOf" srcId="{B6D2D2C0-2046-479D-A63B-D9DF204A3258}" destId="{5D90F146-BC1D-46BE-95E4-EBA42B6BED12}" srcOrd="1" destOrd="0" presId="urn:microsoft.com/office/officeart/2008/layout/AccentedPicture"/>
    <dgm:cxn modelId="{3A70696C-0076-4392-BA72-FE10B4918284}" type="presParOf" srcId="{B6D2D2C0-2046-479D-A63B-D9DF204A3258}" destId="{EB9ADA54-0EDD-470F-8AD0-CF526903F4F8}" srcOrd="2" destOrd="0" presId="urn:microsoft.com/office/officeart/2008/layout/AccentedPicture"/>
    <dgm:cxn modelId="{4A984A7E-9710-42CF-8CCD-1A911CBF694B}" type="presParOf" srcId="{EB9ADA54-0EDD-470F-8AD0-CF526903F4F8}" destId="{0FFF49DE-9A09-4425-AB72-40A790A9CA6A}" srcOrd="0" destOrd="0" presId="urn:microsoft.com/office/officeart/2008/layout/AccentedPicture"/>
    <dgm:cxn modelId="{00DEB3A5-E697-4B45-81B3-FF5AA7D7EBAC}" type="presParOf" srcId="{606C19A0-06C1-4EC9-BD96-5955ECDF152C}" destId="{B38FEA29-3E6E-4A77-B808-957753510429}" srcOrd="5" destOrd="0" presId="urn:microsoft.com/office/officeart/2008/layout/AccentedPicture"/>
    <dgm:cxn modelId="{39943B14-145A-45C7-9D21-117E38641ED1}" type="presParOf" srcId="{606C19A0-06C1-4EC9-BD96-5955ECDF152C}" destId="{8D492B1E-F816-4AAF-98F2-C1E749A6F00D}" srcOrd="6" destOrd="0" presId="urn:microsoft.com/office/officeart/2008/layout/AccentedPicture"/>
    <dgm:cxn modelId="{A7AF2DE4-186C-416F-AEC8-8B95EE70CFB7}" type="presParOf" srcId="{8D492B1E-F816-4AAF-98F2-C1E749A6F00D}" destId="{64B8CD25-DE22-47F3-A780-013297130309}" srcOrd="0" destOrd="0" presId="urn:microsoft.com/office/officeart/2008/layout/AccentedPicture"/>
    <dgm:cxn modelId="{13260F94-D9E3-4506-BDF1-29CBE4DADFA8}" type="presParOf" srcId="{8D492B1E-F816-4AAF-98F2-C1E749A6F00D}" destId="{D6FADAD1-7F7E-4840-917B-21DF8AEC706F}" srcOrd="1" destOrd="0" presId="urn:microsoft.com/office/officeart/2008/layout/AccentedPicture"/>
    <dgm:cxn modelId="{4369E205-912E-4046-8781-DE27ABD65284}" type="presParOf" srcId="{8D492B1E-F816-4AAF-98F2-C1E749A6F00D}" destId="{C17842BB-A5C6-4662-A45E-9B68DAF5777B}" srcOrd="2" destOrd="0" presId="urn:microsoft.com/office/officeart/2008/layout/AccentedPicture"/>
    <dgm:cxn modelId="{83D2245D-FFCB-43A9-A1D7-C60144F2510D}" type="presParOf" srcId="{C17842BB-A5C6-4662-A45E-9B68DAF5777B}" destId="{873F79EE-AADC-4692-A37B-9D3DB1D68618}" srcOrd="0" destOrd="0" presId="urn:microsoft.com/office/officeart/2008/layout/AccentedPicture"/>
    <dgm:cxn modelId="{3A56F2A5-967E-4F1B-83B3-122E5A14ADC7}" type="presParOf" srcId="{606C19A0-06C1-4EC9-BD96-5955ECDF152C}" destId="{482119D1-13FC-402E-966B-625D455AB0A6}" srcOrd="7" destOrd="0" presId="urn:microsoft.com/office/officeart/2008/layout/AccentedPicture"/>
    <dgm:cxn modelId="{46A727E4-2CBD-4C1C-80B4-6CA0B43F093B}" type="presParOf" srcId="{606C19A0-06C1-4EC9-BD96-5955ECDF152C}" destId="{DC726098-CF1A-446A-9D68-67D79101F357}" srcOrd="8" destOrd="0" presId="urn:microsoft.com/office/officeart/2008/layout/AccentedPicture"/>
    <dgm:cxn modelId="{0BA974AD-7C2C-431E-953E-B2D7B438BD40}" type="presParOf" srcId="{DC726098-CF1A-446A-9D68-67D79101F357}" destId="{D1182C2F-B766-42A9-9F37-392AA901EC27}" srcOrd="0" destOrd="0" presId="urn:microsoft.com/office/officeart/2008/layout/AccentedPicture"/>
    <dgm:cxn modelId="{55257615-B174-40B4-99CE-5DBA475F0175}" type="presParOf" srcId="{DC726098-CF1A-446A-9D68-67D79101F357}" destId="{15CEDD5E-50CE-4095-A055-9D43EFCFDC67}" srcOrd="1" destOrd="0" presId="urn:microsoft.com/office/officeart/2008/layout/AccentedPicture"/>
    <dgm:cxn modelId="{080F09FC-22A5-43B1-92D0-D492B72BF00B}" type="presParOf" srcId="{DC726098-CF1A-446A-9D68-67D79101F357}" destId="{FF8D31FB-366A-4087-9178-CCE63E5DA7E2}" srcOrd="2" destOrd="0" presId="urn:microsoft.com/office/officeart/2008/layout/AccentedPicture"/>
    <dgm:cxn modelId="{ECC16054-65DD-4171-B66D-4EFF84EAA641}" type="presParOf" srcId="{FF8D31FB-366A-4087-9178-CCE63E5DA7E2}" destId="{1B62863C-5A5E-4526-AF63-0569FC900065}" srcOrd="0" destOrd="0" presId="urn:microsoft.com/office/officeart/2008/layout/AccentedPicture"/>
    <dgm:cxn modelId="{12225EC2-4478-4784-B998-66B085742FC9}" type="presParOf" srcId="{DAF69A3C-7CA4-416A-84E9-9F644D61BB93}" destId="{3FC12CD9-AB35-4993-86B1-750242B28A57}" srcOrd="3" destOrd="0" presId="urn:microsoft.com/office/officeart/2008/layout/AccentedPicture"/>
    <dgm:cxn modelId="{59F471FC-BA55-4D5C-8C7E-FC4A60E51331}" type="presParOf" srcId="{3FC12CD9-AB35-4993-86B1-750242B28A57}" destId="{8EE68CA3-1527-4F26-BCDE-7B181BC98E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421B9-5550-4BBB-81FA-02E2FC0FFEF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7215CB0-7403-4A91-A796-62BBA9EA5CDA}">
      <dgm:prSet custT="1"/>
      <dgm:spPr/>
      <dgm:t>
        <a:bodyPr/>
        <a:lstStyle/>
        <a:p>
          <a:r>
            <a:rPr lang="pt-BR" sz="14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EDUCAÇÃO</a:t>
          </a:r>
        </a:p>
      </dgm:t>
    </dgm:pt>
    <dgm:pt modelId="{7AE31AB8-4C6F-4D6A-A55C-DF73C685CE95}" type="parTrans" cxnId="{5627E7BB-523A-4B25-BCE2-1E5568C934A6}">
      <dgm:prSet/>
      <dgm:spPr/>
      <dgm:t>
        <a:bodyPr/>
        <a:lstStyle/>
        <a:p>
          <a:endParaRPr lang="pt-BR"/>
        </a:p>
      </dgm:t>
    </dgm:pt>
    <dgm:pt modelId="{ECF7ABDA-A94F-4F79-8630-2EA3A9529A2E}" type="sibTrans" cxnId="{5627E7BB-523A-4B25-BCE2-1E5568C934A6}">
      <dgm:prSet/>
      <dgm:spPr/>
      <dgm:t>
        <a:bodyPr/>
        <a:lstStyle/>
        <a:p>
          <a:endParaRPr lang="pt-BR"/>
        </a:p>
      </dgm:t>
    </dgm:pt>
    <dgm:pt modelId="{0C92EF7A-F380-4F8C-AEE9-6FA01D68CC05}">
      <dgm:prSet custT="1"/>
      <dgm:spPr/>
      <dgm:t>
        <a:bodyPr/>
        <a:lstStyle/>
        <a:p>
          <a:r>
            <a:rPr lang="pt-BR" sz="14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VIAGEM</a:t>
          </a:r>
          <a:r>
            <a:rPr lang="pt-BR" sz="19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gm:t>
    </dgm:pt>
    <dgm:pt modelId="{7B5D9B04-EB42-4052-A827-209C47BAB30E}" type="parTrans" cxnId="{05753ECE-82D5-49F8-BD00-B3AB9C656BEA}">
      <dgm:prSet/>
      <dgm:spPr/>
      <dgm:t>
        <a:bodyPr/>
        <a:lstStyle/>
        <a:p>
          <a:endParaRPr lang="pt-BR"/>
        </a:p>
      </dgm:t>
    </dgm:pt>
    <dgm:pt modelId="{5BB31D82-EBE9-42AA-A859-144467D6D113}" type="sibTrans" cxnId="{05753ECE-82D5-49F8-BD00-B3AB9C656BEA}">
      <dgm:prSet/>
      <dgm:spPr/>
      <dgm:t>
        <a:bodyPr/>
        <a:lstStyle/>
        <a:p>
          <a:endParaRPr lang="pt-BR"/>
        </a:p>
      </dgm:t>
    </dgm:pt>
    <dgm:pt modelId="{FCC42522-1DBD-47DA-8473-75DE8CAB139B}">
      <dgm:prSet custT="1"/>
      <dgm:spPr/>
      <dgm:t>
        <a:bodyPr/>
        <a:lstStyle/>
        <a:p>
          <a:r>
            <a:rPr lang="pt-BR" sz="14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PATRIMÔNIO</a:t>
          </a:r>
        </a:p>
      </dgm:t>
    </dgm:pt>
    <dgm:pt modelId="{F4B6FC55-1E67-485E-9728-7DD04AE08FA5}" type="parTrans" cxnId="{32E8FC70-D423-4B92-B95E-28B1CD5F86DF}">
      <dgm:prSet/>
      <dgm:spPr/>
      <dgm:t>
        <a:bodyPr/>
        <a:lstStyle/>
        <a:p>
          <a:endParaRPr lang="pt-BR"/>
        </a:p>
      </dgm:t>
    </dgm:pt>
    <dgm:pt modelId="{547D6362-7FE8-4642-AC96-C08DF9E85464}" type="sibTrans" cxnId="{32E8FC70-D423-4B92-B95E-28B1CD5F86DF}">
      <dgm:prSet/>
      <dgm:spPr/>
      <dgm:t>
        <a:bodyPr/>
        <a:lstStyle/>
        <a:p>
          <a:endParaRPr lang="pt-BR"/>
        </a:p>
      </dgm:t>
    </dgm:pt>
    <dgm:pt modelId="{D6C4B116-E1C2-4B63-8B08-30074BB5AFCE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APOSENTADORIA</a:t>
          </a:r>
        </a:p>
      </dgm:t>
    </dgm:pt>
    <dgm:pt modelId="{8221BB19-C02D-4A72-B28F-EB8C1F02C8B7}" type="parTrans" cxnId="{8F060CF9-180F-4CD6-A495-CBBD50EE1967}">
      <dgm:prSet/>
      <dgm:spPr/>
      <dgm:t>
        <a:bodyPr/>
        <a:lstStyle/>
        <a:p>
          <a:endParaRPr lang="pt-BR"/>
        </a:p>
      </dgm:t>
    </dgm:pt>
    <dgm:pt modelId="{5B42186E-F6F6-45F6-A91A-5A14A309F3B8}" type="sibTrans" cxnId="{8F060CF9-180F-4CD6-A495-CBBD50EE1967}">
      <dgm:prSet/>
      <dgm:spPr/>
      <dgm:t>
        <a:bodyPr/>
        <a:lstStyle/>
        <a:p>
          <a:endParaRPr lang="pt-BR"/>
        </a:p>
      </dgm:t>
    </dgm:pt>
    <dgm:pt modelId="{900B427C-8D74-45F2-AA92-5B52F8987B93}" type="pres">
      <dgm:prSet presAssocID="{72B421B9-5550-4BBB-81FA-02E2FC0FFEFE}" presName="Name0" presStyleCnt="0">
        <dgm:presLayoutVars>
          <dgm:chMax/>
          <dgm:chPref/>
          <dgm:dir/>
        </dgm:presLayoutVars>
      </dgm:prSet>
      <dgm:spPr/>
    </dgm:pt>
    <dgm:pt modelId="{DB50EDA0-0289-450D-96C5-33B7B2CA3A64}" type="pres">
      <dgm:prSet presAssocID="{E7215CB0-7403-4A91-A796-62BBA9EA5CDA}" presName="composite" presStyleCnt="0">
        <dgm:presLayoutVars>
          <dgm:chMax val="1"/>
          <dgm:chPref val="1"/>
        </dgm:presLayoutVars>
      </dgm:prSet>
      <dgm:spPr/>
    </dgm:pt>
    <dgm:pt modelId="{65DD5F05-1931-4509-BA56-D1271D4CFE73}" type="pres">
      <dgm:prSet presAssocID="{E7215CB0-7403-4A91-A796-62BBA9EA5CDA}" presName="Accent" presStyleLbl="trAlignAcc1" presStyleIdx="0" presStyleCnt="4">
        <dgm:presLayoutVars>
          <dgm:chMax val="0"/>
          <dgm:chPref val="0"/>
        </dgm:presLayoutVars>
      </dgm:prSet>
      <dgm:spPr/>
    </dgm:pt>
    <dgm:pt modelId="{B7A95836-D18C-4E2B-9CE8-DEC675DFAE92}" type="pres">
      <dgm:prSet presAssocID="{E7215CB0-7403-4A91-A796-62BBA9EA5CDA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9000" b="-9000"/>
          </a:stretch>
        </a:blipFill>
      </dgm:spPr>
    </dgm:pt>
    <dgm:pt modelId="{757C75CD-A378-4148-B311-394027B4FC4C}" type="pres">
      <dgm:prSet presAssocID="{E7215CB0-7403-4A91-A796-62BBA9EA5CDA}" presName="ChildComposite" presStyleCnt="0"/>
      <dgm:spPr/>
    </dgm:pt>
    <dgm:pt modelId="{A38A0F12-435A-4289-8762-1B66BDDB6C72}" type="pres">
      <dgm:prSet presAssocID="{E7215CB0-7403-4A91-A796-62BBA9EA5CD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281C018-0D71-4038-870F-DF1B770F3ACB}" type="pres">
      <dgm:prSet presAssocID="{E7215CB0-7403-4A91-A796-62BBA9EA5CDA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76DE8C69-3EE9-4E82-B80D-F285AB71E13B}" type="pres">
      <dgm:prSet presAssocID="{ECF7ABDA-A94F-4F79-8630-2EA3A9529A2E}" presName="sibTrans" presStyleCnt="0"/>
      <dgm:spPr/>
    </dgm:pt>
    <dgm:pt modelId="{3DEC24C5-B219-417A-9E41-88E657303381}" type="pres">
      <dgm:prSet presAssocID="{0C92EF7A-F380-4F8C-AEE9-6FA01D68CC05}" presName="composite" presStyleCnt="0">
        <dgm:presLayoutVars>
          <dgm:chMax val="1"/>
          <dgm:chPref val="1"/>
        </dgm:presLayoutVars>
      </dgm:prSet>
      <dgm:spPr/>
    </dgm:pt>
    <dgm:pt modelId="{AD7E032D-390C-42EF-9EEF-329B7A642F4E}" type="pres">
      <dgm:prSet presAssocID="{0C92EF7A-F380-4F8C-AEE9-6FA01D68CC05}" presName="Accent" presStyleLbl="trAlignAcc1" presStyleIdx="1" presStyleCnt="4">
        <dgm:presLayoutVars>
          <dgm:chMax val="0"/>
          <dgm:chPref val="0"/>
        </dgm:presLayoutVars>
      </dgm:prSet>
      <dgm:spPr/>
    </dgm:pt>
    <dgm:pt modelId="{E24CEC1F-3FBE-419F-AFA1-F1A7C03DF45E}" type="pres">
      <dgm:prSet presAssocID="{0C92EF7A-F380-4F8C-AEE9-6FA01D68CC05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7000" r="-7000"/>
          </a:stretch>
        </a:blipFill>
      </dgm:spPr>
    </dgm:pt>
    <dgm:pt modelId="{195C75E2-5C69-46E3-9B18-F3B6BB4C378C}" type="pres">
      <dgm:prSet presAssocID="{0C92EF7A-F380-4F8C-AEE9-6FA01D68CC05}" presName="ChildComposite" presStyleCnt="0"/>
      <dgm:spPr/>
    </dgm:pt>
    <dgm:pt modelId="{7AC84C42-0693-4316-B89C-5C342D22CF75}" type="pres">
      <dgm:prSet presAssocID="{0C92EF7A-F380-4F8C-AEE9-6FA01D68CC0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AB7F2B2-36F8-4FE2-8EA0-5F57B4498546}" type="pres">
      <dgm:prSet presAssocID="{0C92EF7A-F380-4F8C-AEE9-6FA01D68CC05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DBA2982A-4DFD-4721-B225-E3D7DB7347D1}" type="pres">
      <dgm:prSet presAssocID="{5BB31D82-EBE9-42AA-A859-144467D6D113}" presName="sibTrans" presStyleCnt="0"/>
      <dgm:spPr/>
    </dgm:pt>
    <dgm:pt modelId="{71968918-01A0-425D-9F13-1B1B2D40A875}" type="pres">
      <dgm:prSet presAssocID="{FCC42522-1DBD-47DA-8473-75DE8CAB139B}" presName="composite" presStyleCnt="0">
        <dgm:presLayoutVars>
          <dgm:chMax val="1"/>
          <dgm:chPref val="1"/>
        </dgm:presLayoutVars>
      </dgm:prSet>
      <dgm:spPr/>
    </dgm:pt>
    <dgm:pt modelId="{A61CF5D4-DF89-4DFC-8092-3784C332BAC8}" type="pres">
      <dgm:prSet presAssocID="{FCC42522-1DBD-47DA-8473-75DE8CAB139B}" presName="Accent" presStyleLbl="trAlignAcc1" presStyleIdx="2" presStyleCnt="4">
        <dgm:presLayoutVars>
          <dgm:chMax val="0"/>
          <dgm:chPref val="0"/>
        </dgm:presLayoutVars>
      </dgm:prSet>
      <dgm:spPr/>
    </dgm:pt>
    <dgm:pt modelId="{4257D82E-57F0-49E5-ACF7-7656135DEEDF}" type="pres">
      <dgm:prSet presAssocID="{FCC42522-1DBD-47DA-8473-75DE8CAB139B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7000" r="-7000"/>
          </a:stretch>
        </a:blipFill>
      </dgm:spPr>
    </dgm:pt>
    <dgm:pt modelId="{8182E6A4-513C-435A-8B24-F15DB9CDDFFA}" type="pres">
      <dgm:prSet presAssocID="{FCC42522-1DBD-47DA-8473-75DE8CAB139B}" presName="ChildComposite" presStyleCnt="0"/>
      <dgm:spPr/>
    </dgm:pt>
    <dgm:pt modelId="{A91841DD-AA22-4D97-8F6D-377D2DE0DF0A}" type="pres">
      <dgm:prSet presAssocID="{FCC42522-1DBD-47DA-8473-75DE8CAB139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DECF8EE-B915-4701-A75F-AC40859A8975}" type="pres">
      <dgm:prSet presAssocID="{FCC42522-1DBD-47DA-8473-75DE8CAB139B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173D70A0-2087-4802-88A6-3374EDA4B263}" type="pres">
      <dgm:prSet presAssocID="{547D6362-7FE8-4642-AC96-C08DF9E85464}" presName="sibTrans" presStyleCnt="0"/>
      <dgm:spPr/>
    </dgm:pt>
    <dgm:pt modelId="{2FF5DE8A-8941-45D6-9935-AFD3C3E0FA75}" type="pres">
      <dgm:prSet presAssocID="{D6C4B116-E1C2-4B63-8B08-30074BB5AFCE}" presName="composite" presStyleCnt="0">
        <dgm:presLayoutVars>
          <dgm:chMax val="1"/>
          <dgm:chPref val="1"/>
        </dgm:presLayoutVars>
      </dgm:prSet>
      <dgm:spPr/>
    </dgm:pt>
    <dgm:pt modelId="{09BB617D-96B7-4D0E-9178-600A7078B138}" type="pres">
      <dgm:prSet presAssocID="{D6C4B116-E1C2-4B63-8B08-30074BB5AFCE}" presName="Accent" presStyleLbl="trAlignAcc1" presStyleIdx="3" presStyleCnt="4">
        <dgm:presLayoutVars>
          <dgm:chMax val="0"/>
          <dgm:chPref val="0"/>
        </dgm:presLayoutVars>
      </dgm:prSet>
      <dgm:spPr/>
    </dgm:pt>
    <dgm:pt modelId="{497814F7-71C2-4C77-BFA2-6C0722AA793B}" type="pres">
      <dgm:prSet presAssocID="{D6C4B116-E1C2-4B63-8B08-30074BB5AFCE}" presName="Image" presStyleLbl="alignImgPlace1" presStyleIdx="3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6000" r="-26000"/>
          </a:stretch>
        </a:blipFill>
      </dgm:spPr>
    </dgm:pt>
    <dgm:pt modelId="{5AD9F93B-428C-46AF-BC16-01A67FD5326D}" type="pres">
      <dgm:prSet presAssocID="{D6C4B116-E1C2-4B63-8B08-30074BB5AFCE}" presName="ChildComposite" presStyleCnt="0"/>
      <dgm:spPr/>
    </dgm:pt>
    <dgm:pt modelId="{C47065EE-80A3-4732-9163-8E04DCBFCFE1}" type="pres">
      <dgm:prSet presAssocID="{D6C4B116-E1C2-4B63-8B08-30074BB5AFC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42047C5-3539-4E43-8270-E90D0C3B3C67}" type="pres">
      <dgm:prSet presAssocID="{D6C4B116-E1C2-4B63-8B08-30074BB5AFCE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7275DC0C-E8AB-4E8E-BF85-9F6869CC26F4}" type="presOf" srcId="{E7215CB0-7403-4A91-A796-62BBA9EA5CDA}" destId="{E281C018-0D71-4038-870F-DF1B770F3ACB}" srcOrd="0" destOrd="0" presId="urn:microsoft.com/office/officeart/2008/layout/CaptionedPictures"/>
    <dgm:cxn modelId="{74CC5525-948D-4DE5-BEE2-1A9ACA8B7B24}" type="presOf" srcId="{72B421B9-5550-4BBB-81FA-02E2FC0FFEFE}" destId="{900B427C-8D74-45F2-AA92-5B52F8987B93}" srcOrd="0" destOrd="0" presId="urn:microsoft.com/office/officeart/2008/layout/CaptionedPictures"/>
    <dgm:cxn modelId="{37D9586E-50C0-4050-A844-263FAB19B3A2}" type="presOf" srcId="{D6C4B116-E1C2-4B63-8B08-30074BB5AFCE}" destId="{A42047C5-3539-4E43-8270-E90D0C3B3C67}" srcOrd="0" destOrd="0" presId="urn:microsoft.com/office/officeart/2008/layout/CaptionedPictures"/>
    <dgm:cxn modelId="{32E8FC70-D423-4B92-B95E-28B1CD5F86DF}" srcId="{72B421B9-5550-4BBB-81FA-02E2FC0FFEFE}" destId="{FCC42522-1DBD-47DA-8473-75DE8CAB139B}" srcOrd="2" destOrd="0" parTransId="{F4B6FC55-1E67-485E-9728-7DD04AE08FA5}" sibTransId="{547D6362-7FE8-4642-AC96-C08DF9E85464}"/>
    <dgm:cxn modelId="{5627E7BB-523A-4B25-BCE2-1E5568C934A6}" srcId="{72B421B9-5550-4BBB-81FA-02E2FC0FFEFE}" destId="{E7215CB0-7403-4A91-A796-62BBA9EA5CDA}" srcOrd="0" destOrd="0" parTransId="{7AE31AB8-4C6F-4D6A-A55C-DF73C685CE95}" sibTransId="{ECF7ABDA-A94F-4F79-8630-2EA3A9529A2E}"/>
    <dgm:cxn modelId="{6C5C21C4-2876-4F83-9F43-32D839DD584E}" type="presOf" srcId="{0C92EF7A-F380-4F8C-AEE9-6FA01D68CC05}" destId="{5AB7F2B2-36F8-4FE2-8EA0-5F57B4498546}" srcOrd="0" destOrd="0" presId="urn:microsoft.com/office/officeart/2008/layout/CaptionedPictures"/>
    <dgm:cxn modelId="{05753ECE-82D5-49F8-BD00-B3AB9C656BEA}" srcId="{72B421B9-5550-4BBB-81FA-02E2FC0FFEFE}" destId="{0C92EF7A-F380-4F8C-AEE9-6FA01D68CC05}" srcOrd="1" destOrd="0" parTransId="{7B5D9B04-EB42-4052-A827-209C47BAB30E}" sibTransId="{5BB31D82-EBE9-42AA-A859-144467D6D113}"/>
    <dgm:cxn modelId="{882C10DE-F149-4F19-9956-E87B2583EDB5}" type="presOf" srcId="{FCC42522-1DBD-47DA-8473-75DE8CAB139B}" destId="{9DECF8EE-B915-4701-A75F-AC40859A8975}" srcOrd="0" destOrd="0" presId="urn:microsoft.com/office/officeart/2008/layout/CaptionedPictures"/>
    <dgm:cxn modelId="{8F060CF9-180F-4CD6-A495-CBBD50EE1967}" srcId="{72B421B9-5550-4BBB-81FA-02E2FC0FFEFE}" destId="{D6C4B116-E1C2-4B63-8B08-30074BB5AFCE}" srcOrd="3" destOrd="0" parTransId="{8221BB19-C02D-4A72-B28F-EB8C1F02C8B7}" sibTransId="{5B42186E-F6F6-45F6-A91A-5A14A309F3B8}"/>
    <dgm:cxn modelId="{42941915-7A45-4608-91B1-2FEB94B5DC89}" type="presParOf" srcId="{900B427C-8D74-45F2-AA92-5B52F8987B93}" destId="{DB50EDA0-0289-450D-96C5-33B7B2CA3A64}" srcOrd="0" destOrd="0" presId="urn:microsoft.com/office/officeart/2008/layout/CaptionedPictures"/>
    <dgm:cxn modelId="{E7BE965A-0D0A-43B0-8BAC-25FE6B30480C}" type="presParOf" srcId="{DB50EDA0-0289-450D-96C5-33B7B2CA3A64}" destId="{65DD5F05-1931-4509-BA56-D1271D4CFE73}" srcOrd="0" destOrd="0" presId="urn:microsoft.com/office/officeart/2008/layout/CaptionedPictures"/>
    <dgm:cxn modelId="{0170CE21-D606-43B9-BDDA-A851AC2124C1}" type="presParOf" srcId="{DB50EDA0-0289-450D-96C5-33B7B2CA3A64}" destId="{B7A95836-D18C-4E2B-9CE8-DEC675DFAE92}" srcOrd="1" destOrd="0" presId="urn:microsoft.com/office/officeart/2008/layout/CaptionedPictures"/>
    <dgm:cxn modelId="{5DD9D449-4FD2-4E02-9624-274E85B0BB33}" type="presParOf" srcId="{DB50EDA0-0289-450D-96C5-33B7B2CA3A64}" destId="{757C75CD-A378-4148-B311-394027B4FC4C}" srcOrd="2" destOrd="0" presId="urn:microsoft.com/office/officeart/2008/layout/CaptionedPictures"/>
    <dgm:cxn modelId="{04947665-C43A-456F-9228-6BAB207AA56B}" type="presParOf" srcId="{757C75CD-A378-4148-B311-394027B4FC4C}" destId="{A38A0F12-435A-4289-8762-1B66BDDB6C72}" srcOrd="0" destOrd="0" presId="urn:microsoft.com/office/officeart/2008/layout/CaptionedPictures"/>
    <dgm:cxn modelId="{ACE51E2C-B674-4236-B965-A46C93A628ED}" type="presParOf" srcId="{757C75CD-A378-4148-B311-394027B4FC4C}" destId="{E281C018-0D71-4038-870F-DF1B770F3ACB}" srcOrd="1" destOrd="0" presId="urn:microsoft.com/office/officeart/2008/layout/CaptionedPictures"/>
    <dgm:cxn modelId="{61AFC6A5-AB03-43DC-A98B-410AEB1E8E2A}" type="presParOf" srcId="{900B427C-8D74-45F2-AA92-5B52F8987B93}" destId="{76DE8C69-3EE9-4E82-B80D-F285AB71E13B}" srcOrd="1" destOrd="0" presId="urn:microsoft.com/office/officeart/2008/layout/CaptionedPictures"/>
    <dgm:cxn modelId="{C2D9AD63-8DA5-404C-BA62-073E458AB8B0}" type="presParOf" srcId="{900B427C-8D74-45F2-AA92-5B52F8987B93}" destId="{3DEC24C5-B219-417A-9E41-88E657303381}" srcOrd="2" destOrd="0" presId="urn:microsoft.com/office/officeart/2008/layout/CaptionedPictures"/>
    <dgm:cxn modelId="{EFF3F226-BED5-4B57-A101-D77803727538}" type="presParOf" srcId="{3DEC24C5-B219-417A-9E41-88E657303381}" destId="{AD7E032D-390C-42EF-9EEF-329B7A642F4E}" srcOrd="0" destOrd="0" presId="urn:microsoft.com/office/officeart/2008/layout/CaptionedPictures"/>
    <dgm:cxn modelId="{E1961907-0B46-4816-BDEF-6593328271D9}" type="presParOf" srcId="{3DEC24C5-B219-417A-9E41-88E657303381}" destId="{E24CEC1F-3FBE-419F-AFA1-F1A7C03DF45E}" srcOrd="1" destOrd="0" presId="urn:microsoft.com/office/officeart/2008/layout/CaptionedPictures"/>
    <dgm:cxn modelId="{CEE14052-D60C-49E2-A042-BF020DE0F7BB}" type="presParOf" srcId="{3DEC24C5-B219-417A-9E41-88E657303381}" destId="{195C75E2-5C69-46E3-9B18-F3B6BB4C378C}" srcOrd="2" destOrd="0" presId="urn:microsoft.com/office/officeart/2008/layout/CaptionedPictures"/>
    <dgm:cxn modelId="{600F3B39-B1EC-4EAB-98A2-42D5875C6305}" type="presParOf" srcId="{195C75E2-5C69-46E3-9B18-F3B6BB4C378C}" destId="{7AC84C42-0693-4316-B89C-5C342D22CF75}" srcOrd="0" destOrd="0" presId="urn:microsoft.com/office/officeart/2008/layout/CaptionedPictures"/>
    <dgm:cxn modelId="{A26AEA3B-F1DE-439B-94C0-B454634F0009}" type="presParOf" srcId="{195C75E2-5C69-46E3-9B18-F3B6BB4C378C}" destId="{5AB7F2B2-36F8-4FE2-8EA0-5F57B4498546}" srcOrd="1" destOrd="0" presId="urn:microsoft.com/office/officeart/2008/layout/CaptionedPictures"/>
    <dgm:cxn modelId="{834E771B-BC5B-462B-BE92-4B90D5AFA9F8}" type="presParOf" srcId="{900B427C-8D74-45F2-AA92-5B52F8987B93}" destId="{DBA2982A-4DFD-4721-B225-E3D7DB7347D1}" srcOrd="3" destOrd="0" presId="urn:microsoft.com/office/officeart/2008/layout/CaptionedPictures"/>
    <dgm:cxn modelId="{F024871D-BAED-4AAC-8E25-EE012B5B1D70}" type="presParOf" srcId="{900B427C-8D74-45F2-AA92-5B52F8987B93}" destId="{71968918-01A0-425D-9F13-1B1B2D40A875}" srcOrd="4" destOrd="0" presId="urn:microsoft.com/office/officeart/2008/layout/CaptionedPictures"/>
    <dgm:cxn modelId="{42CB40CA-EA88-4A60-B43E-5FA96F08F99C}" type="presParOf" srcId="{71968918-01A0-425D-9F13-1B1B2D40A875}" destId="{A61CF5D4-DF89-4DFC-8092-3784C332BAC8}" srcOrd="0" destOrd="0" presId="urn:microsoft.com/office/officeart/2008/layout/CaptionedPictures"/>
    <dgm:cxn modelId="{F91A264C-91E3-4BCD-9A95-952D898257C1}" type="presParOf" srcId="{71968918-01A0-425D-9F13-1B1B2D40A875}" destId="{4257D82E-57F0-49E5-ACF7-7656135DEEDF}" srcOrd="1" destOrd="0" presId="urn:microsoft.com/office/officeart/2008/layout/CaptionedPictures"/>
    <dgm:cxn modelId="{7F1C11DC-177F-4779-BFF4-8B1B92022C15}" type="presParOf" srcId="{71968918-01A0-425D-9F13-1B1B2D40A875}" destId="{8182E6A4-513C-435A-8B24-F15DB9CDDFFA}" srcOrd="2" destOrd="0" presId="urn:microsoft.com/office/officeart/2008/layout/CaptionedPictures"/>
    <dgm:cxn modelId="{29638A61-891B-4C93-9A1C-CA362A925246}" type="presParOf" srcId="{8182E6A4-513C-435A-8B24-F15DB9CDDFFA}" destId="{A91841DD-AA22-4D97-8F6D-377D2DE0DF0A}" srcOrd="0" destOrd="0" presId="urn:microsoft.com/office/officeart/2008/layout/CaptionedPictures"/>
    <dgm:cxn modelId="{F1935379-A8A2-41A0-8035-8294DB0298A7}" type="presParOf" srcId="{8182E6A4-513C-435A-8B24-F15DB9CDDFFA}" destId="{9DECF8EE-B915-4701-A75F-AC40859A8975}" srcOrd="1" destOrd="0" presId="urn:microsoft.com/office/officeart/2008/layout/CaptionedPictures"/>
    <dgm:cxn modelId="{1E2A5D04-06BC-43CE-975B-A91BC450BA45}" type="presParOf" srcId="{900B427C-8D74-45F2-AA92-5B52F8987B93}" destId="{173D70A0-2087-4802-88A6-3374EDA4B263}" srcOrd="5" destOrd="0" presId="urn:microsoft.com/office/officeart/2008/layout/CaptionedPictures"/>
    <dgm:cxn modelId="{52D637CF-D86E-4B20-B350-93304ADE4C99}" type="presParOf" srcId="{900B427C-8D74-45F2-AA92-5B52F8987B93}" destId="{2FF5DE8A-8941-45D6-9935-AFD3C3E0FA75}" srcOrd="6" destOrd="0" presId="urn:microsoft.com/office/officeart/2008/layout/CaptionedPictures"/>
    <dgm:cxn modelId="{4A5D27EA-EEAB-4160-8447-E2C324EF105E}" type="presParOf" srcId="{2FF5DE8A-8941-45D6-9935-AFD3C3E0FA75}" destId="{09BB617D-96B7-4D0E-9178-600A7078B138}" srcOrd="0" destOrd="0" presId="urn:microsoft.com/office/officeart/2008/layout/CaptionedPictures"/>
    <dgm:cxn modelId="{97184283-FAD7-4A0D-BC88-2B376526172A}" type="presParOf" srcId="{2FF5DE8A-8941-45D6-9935-AFD3C3E0FA75}" destId="{497814F7-71C2-4C77-BFA2-6C0722AA793B}" srcOrd="1" destOrd="0" presId="urn:microsoft.com/office/officeart/2008/layout/CaptionedPictures"/>
    <dgm:cxn modelId="{754C1C39-8C7D-4184-A7A1-E619DC74AECC}" type="presParOf" srcId="{2FF5DE8A-8941-45D6-9935-AFD3C3E0FA75}" destId="{5AD9F93B-428C-46AF-BC16-01A67FD5326D}" srcOrd="2" destOrd="0" presId="urn:microsoft.com/office/officeart/2008/layout/CaptionedPictures"/>
    <dgm:cxn modelId="{A6CBD421-FD45-4130-B2D6-C02139BB895A}" type="presParOf" srcId="{5AD9F93B-428C-46AF-BC16-01A67FD5326D}" destId="{C47065EE-80A3-4732-9163-8E04DCBFCFE1}" srcOrd="0" destOrd="0" presId="urn:microsoft.com/office/officeart/2008/layout/CaptionedPictures"/>
    <dgm:cxn modelId="{DF62CAE5-1742-4027-A9CC-962F8EDCED5F}" type="presParOf" srcId="{5AD9F93B-428C-46AF-BC16-01A67FD5326D}" destId="{A42047C5-3539-4E43-8270-E90D0C3B3C6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54CD33-788E-44DE-B6DB-7872FC0C471D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C17117-19AB-417D-98A1-C7812A04DC6B}">
      <dgm:prSet custT="1"/>
      <dgm:spPr>
        <a:solidFill>
          <a:srgbClr val="0F0EEA"/>
        </a:solidFill>
      </dgm:spPr>
      <dgm:t>
        <a:bodyPr/>
        <a:lstStyle/>
        <a:p>
          <a:r>
            <a:rPr lang="pt-BR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R$ 50,00</a:t>
          </a:r>
        </a:p>
      </dgm:t>
    </dgm:pt>
    <dgm:pt modelId="{CFA81DD0-3F28-40C5-BA14-B434B07A3137}" type="parTrans" cxnId="{621E145E-6E9C-407A-AB50-0128B96F8F8C}">
      <dgm:prSet/>
      <dgm:spPr/>
      <dgm:t>
        <a:bodyPr/>
        <a:lstStyle/>
        <a:p>
          <a:endParaRPr lang="pt-BR"/>
        </a:p>
      </dgm:t>
    </dgm:pt>
    <dgm:pt modelId="{20EF0143-644B-4A33-977D-4CC114BF9B86}" type="sibTrans" cxnId="{621E145E-6E9C-407A-AB50-0128B96F8F8C}">
      <dgm:prSet/>
      <dgm:spPr/>
      <dgm:t>
        <a:bodyPr/>
        <a:lstStyle/>
        <a:p>
          <a:endParaRPr lang="pt-BR"/>
        </a:p>
      </dgm:t>
    </dgm:pt>
    <dgm:pt modelId="{06E2D792-AB14-4A95-986D-7E766E66A0BE}" type="pres">
      <dgm:prSet presAssocID="{0754CD33-788E-44DE-B6DB-7872FC0C471D}" presName="diagram" presStyleCnt="0">
        <dgm:presLayoutVars>
          <dgm:dir/>
          <dgm:resizeHandles/>
        </dgm:presLayoutVars>
      </dgm:prSet>
      <dgm:spPr/>
    </dgm:pt>
    <dgm:pt modelId="{1DC835BF-91A1-4B25-B15D-4F556DF1F9D6}" type="pres">
      <dgm:prSet presAssocID="{6EC17117-19AB-417D-98A1-C7812A04DC6B}" presName="firstNode" presStyleLbl="node1" presStyleIdx="0" presStyleCnt="1" custLinFactNeighborX="1211" custLinFactNeighborY="-62318">
        <dgm:presLayoutVars>
          <dgm:bulletEnabled val="1"/>
        </dgm:presLayoutVars>
      </dgm:prSet>
      <dgm:spPr/>
    </dgm:pt>
  </dgm:ptLst>
  <dgm:cxnLst>
    <dgm:cxn modelId="{621E145E-6E9C-407A-AB50-0128B96F8F8C}" srcId="{0754CD33-788E-44DE-B6DB-7872FC0C471D}" destId="{6EC17117-19AB-417D-98A1-C7812A04DC6B}" srcOrd="0" destOrd="0" parTransId="{CFA81DD0-3F28-40C5-BA14-B434B07A3137}" sibTransId="{20EF0143-644B-4A33-977D-4CC114BF9B86}"/>
    <dgm:cxn modelId="{B2D9CD44-89C5-4AA9-9CF2-46EC9E8A8D4A}" type="presOf" srcId="{0754CD33-788E-44DE-B6DB-7872FC0C471D}" destId="{06E2D792-AB14-4A95-986D-7E766E66A0BE}" srcOrd="0" destOrd="0" presId="urn:microsoft.com/office/officeart/2005/8/layout/bProcess2"/>
    <dgm:cxn modelId="{ABF0DFD5-993C-4842-98D1-8A0C89366836}" type="presOf" srcId="{6EC17117-19AB-417D-98A1-C7812A04DC6B}" destId="{1DC835BF-91A1-4B25-B15D-4F556DF1F9D6}" srcOrd="0" destOrd="0" presId="urn:microsoft.com/office/officeart/2005/8/layout/bProcess2"/>
    <dgm:cxn modelId="{BF1EBE20-4A06-4939-9B26-A18168E2D3C4}" type="presParOf" srcId="{06E2D792-AB14-4A95-986D-7E766E66A0BE}" destId="{1DC835BF-91A1-4B25-B15D-4F556DF1F9D6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8C6D9C-7B8B-4345-BFFB-0FB87796CA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75D82F85-87B4-40AB-9107-64CE090968FA}">
      <dgm:prSet custT="1"/>
      <dgm:spPr/>
      <dgm:t>
        <a:bodyPr/>
        <a:lstStyle/>
        <a:p>
          <a:r>
            <a:rPr lang="pt-BR" sz="32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Básica</a:t>
          </a:r>
        </a:p>
      </dgm:t>
    </dgm:pt>
    <dgm:pt modelId="{1B11710E-8EFA-4659-8A7E-F7CEF7417082}" type="parTrans" cxnId="{1FD1581F-3A62-4CA8-9915-00D810D99CF1}">
      <dgm:prSet/>
      <dgm:spPr/>
      <dgm:t>
        <a:bodyPr/>
        <a:lstStyle/>
        <a:p>
          <a:endParaRPr lang="pt-BR"/>
        </a:p>
      </dgm:t>
    </dgm:pt>
    <dgm:pt modelId="{9610FF26-2239-492C-AF51-AE3EDD60985A}" type="sibTrans" cxnId="{1FD1581F-3A62-4CA8-9915-00D810D99CF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rgbClr val="2F5597"/>
          </a:solidFill>
        </a:ln>
      </dgm:spPr>
      <dgm:t>
        <a:bodyPr/>
        <a:lstStyle/>
        <a:p>
          <a:endParaRPr lang="pt-BR"/>
        </a:p>
      </dgm:t>
    </dgm:pt>
    <dgm:pt modelId="{4CD6427E-0DCE-4721-B0FD-78F92BB721C2}">
      <dgm:prSet custT="1"/>
      <dgm:spPr/>
      <dgm:t>
        <a:bodyPr/>
        <a:lstStyle/>
        <a:p>
          <a:r>
            <a:rPr lang="pt-BR" sz="32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Voluntária</a:t>
          </a:r>
        </a:p>
      </dgm:t>
    </dgm:pt>
    <dgm:pt modelId="{E55E940C-D7CF-44BE-939C-4179925AB2FB}" type="parTrans" cxnId="{9D8D812F-9C53-48C2-8B56-66B2919824DE}">
      <dgm:prSet/>
      <dgm:spPr/>
      <dgm:t>
        <a:bodyPr/>
        <a:lstStyle/>
        <a:p>
          <a:endParaRPr lang="pt-BR"/>
        </a:p>
      </dgm:t>
    </dgm:pt>
    <dgm:pt modelId="{A3F63ECF-64AE-4D90-9482-DF643F3A5D3D}" type="sibTrans" cxnId="{9D8D812F-9C53-48C2-8B56-66B2919824D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solidFill>
            <a:srgbClr val="2F5597"/>
          </a:solidFill>
        </a:ln>
      </dgm:spPr>
      <dgm:t>
        <a:bodyPr/>
        <a:lstStyle/>
        <a:p>
          <a:endParaRPr lang="pt-BR"/>
        </a:p>
      </dgm:t>
    </dgm:pt>
    <dgm:pt modelId="{0AB27687-8D09-48C5-A54A-B939CA0B2028}">
      <dgm:prSet/>
      <dgm:spPr/>
      <dgm:t>
        <a:bodyPr/>
        <a:lstStyle/>
        <a:p>
          <a:endParaRPr lang="pt-BR" dirty="0"/>
        </a:p>
      </dgm:t>
    </dgm:pt>
    <dgm:pt modelId="{6C160B33-BE76-4A8D-B279-D094708A8873}" type="sibTrans" cxnId="{0AEBC54B-50BC-4743-8FA3-515025DFE07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497E"/>
          </a:solidFill>
        </a:ln>
        <a:effectLst>
          <a:outerShdw blurRad="50800" dist="50800" dir="5400000" algn="ctr" rotWithShape="0">
            <a:srgbClr val="0F0EEA"/>
          </a:outerShdw>
        </a:effectLst>
      </dgm:spPr>
      <dgm:t>
        <a:bodyPr/>
        <a:lstStyle/>
        <a:p>
          <a:endParaRPr lang="pt-BR"/>
        </a:p>
      </dgm:t>
    </dgm:pt>
    <dgm:pt modelId="{8A39D1D4-ACA5-429D-B5CB-07A41C468546}" type="parTrans" cxnId="{0AEBC54B-50BC-4743-8FA3-515025DFE072}">
      <dgm:prSet/>
      <dgm:spPr/>
      <dgm:t>
        <a:bodyPr/>
        <a:lstStyle/>
        <a:p>
          <a:endParaRPr lang="pt-BR"/>
        </a:p>
      </dgm:t>
    </dgm:pt>
    <dgm:pt modelId="{AE90EFA4-AE1F-42F2-80BA-00F9698C488D}" type="pres">
      <dgm:prSet presAssocID="{098C6D9C-7B8B-4345-BFFB-0FB87796CA9F}" presName="Name0" presStyleCnt="0">
        <dgm:presLayoutVars>
          <dgm:chMax val="7"/>
          <dgm:chPref val="7"/>
          <dgm:dir/>
        </dgm:presLayoutVars>
      </dgm:prSet>
      <dgm:spPr/>
    </dgm:pt>
    <dgm:pt modelId="{0E9D1C6C-D16F-482E-81FB-05160245A1BC}" type="pres">
      <dgm:prSet presAssocID="{098C6D9C-7B8B-4345-BFFB-0FB87796CA9F}" presName="Name1" presStyleCnt="0"/>
      <dgm:spPr/>
    </dgm:pt>
    <dgm:pt modelId="{A89501E9-72C3-4C4A-86CA-FCE3254F2937}" type="pres">
      <dgm:prSet presAssocID="{6C160B33-BE76-4A8D-B279-D094708A8873}" presName="picture_1" presStyleCnt="0"/>
      <dgm:spPr/>
    </dgm:pt>
    <dgm:pt modelId="{E8BA403A-88C6-45E0-96AE-4458D8EF2A9A}" type="pres">
      <dgm:prSet presAssocID="{6C160B33-BE76-4A8D-B279-D094708A8873}" presName="pictureRepeatNode" presStyleLbl="alignImgPlace1" presStyleIdx="0" presStyleCnt="3" custScaleX="94513" custScaleY="100000" custLinFactNeighborX="-5668"/>
      <dgm:spPr/>
    </dgm:pt>
    <dgm:pt modelId="{DB32C1ED-C888-4045-84FF-F26CBBF4D908}" type="pres">
      <dgm:prSet presAssocID="{0AB27687-8D09-48C5-A54A-B939CA0B2028}" presName="text_1" presStyleLbl="node1" presStyleIdx="0" presStyleCnt="0">
        <dgm:presLayoutVars>
          <dgm:bulletEnabled val="1"/>
        </dgm:presLayoutVars>
      </dgm:prSet>
      <dgm:spPr/>
    </dgm:pt>
    <dgm:pt modelId="{698F6AE7-0718-4108-98D7-7F959BE20A86}" type="pres">
      <dgm:prSet presAssocID="{9610FF26-2239-492C-AF51-AE3EDD60985A}" presName="picture_2" presStyleCnt="0"/>
      <dgm:spPr/>
    </dgm:pt>
    <dgm:pt modelId="{375FD42D-5595-4A8A-9ABB-366B0A8F840B}" type="pres">
      <dgm:prSet presAssocID="{9610FF26-2239-492C-AF51-AE3EDD60985A}" presName="pictureRepeatNode" presStyleLbl="alignImgPlace1" presStyleIdx="1" presStyleCnt="3" custScaleX="95624" custScaleY="100000"/>
      <dgm:spPr/>
    </dgm:pt>
    <dgm:pt modelId="{FC014C0D-C476-40D3-AF3B-9E4914F9AE64}" type="pres">
      <dgm:prSet presAssocID="{75D82F85-87B4-40AB-9107-64CE090968FA}" presName="line_2" presStyleLbl="parChTrans1D1" presStyleIdx="0" presStyleCnt="2"/>
      <dgm:spPr/>
    </dgm:pt>
    <dgm:pt modelId="{D5A8116B-25A8-4199-9406-4A84CFF30C16}" type="pres">
      <dgm:prSet presAssocID="{75D82F85-87B4-40AB-9107-64CE090968FA}" presName="textparent_2" presStyleLbl="node1" presStyleIdx="0" presStyleCnt="0"/>
      <dgm:spPr/>
    </dgm:pt>
    <dgm:pt modelId="{40C27951-9598-47B1-BF21-315248E2DCA3}" type="pres">
      <dgm:prSet presAssocID="{75D82F85-87B4-40AB-9107-64CE090968FA}" presName="text_2" presStyleLbl="revTx" presStyleIdx="0" presStyleCnt="2">
        <dgm:presLayoutVars>
          <dgm:bulletEnabled val="1"/>
        </dgm:presLayoutVars>
      </dgm:prSet>
      <dgm:spPr/>
    </dgm:pt>
    <dgm:pt modelId="{262F668B-06B1-4044-8A83-3EBAECF3E51A}" type="pres">
      <dgm:prSet presAssocID="{A3F63ECF-64AE-4D90-9482-DF643F3A5D3D}" presName="picture_3" presStyleCnt="0"/>
      <dgm:spPr/>
    </dgm:pt>
    <dgm:pt modelId="{DD1BDDA6-BBBC-4DAC-8E39-64D1EA9AB8DB}" type="pres">
      <dgm:prSet presAssocID="{A3F63ECF-64AE-4D90-9482-DF643F3A5D3D}" presName="pictureRepeatNode" presStyleLbl="alignImgPlace1" presStyleIdx="2" presStyleCnt="3" custScaleX="102974" custScaleY="102908"/>
      <dgm:spPr/>
    </dgm:pt>
    <dgm:pt modelId="{21C3738D-68CF-4B91-B206-F0504D854A8B}" type="pres">
      <dgm:prSet presAssocID="{4CD6427E-0DCE-4721-B0FD-78F92BB721C2}" presName="line_3" presStyleLbl="parChTrans1D1" presStyleIdx="1" presStyleCnt="2"/>
      <dgm:spPr/>
    </dgm:pt>
    <dgm:pt modelId="{843B0CA6-EE79-4E8C-8203-1A589B3E6BC8}" type="pres">
      <dgm:prSet presAssocID="{4CD6427E-0DCE-4721-B0FD-78F92BB721C2}" presName="textparent_3" presStyleLbl="node1" presStyleIdx="0" presStyleCnt="0"/>
      <dgm:spPr/>
    </dgm:pt>
    <dgm:pt modelId="{9F415F0D-8F10-4D66-8F41-6380DD00253C}" type="pres">
      <dgm:prSet presAssocID="{4CD6427E-0DCE-4721-B0FD-78F92BB721C2}" presName="text_3" presStyleLbl="revTx" presStyleIdx="1" presStyleCnt="2">
        <dgm:presLayoutVars>
          <dgm:bulletEnabled val="1"/>
        </dgm:presLayoutVars>
      </dgm:prSet>
      <dgm:spPr/>
    </dgm:pt>
  </dgm:ptLst>
  <dgm:cxnLst>
    <dgm:cxn modelId="{8D10C714-1005-4239-BE9A-401ED2248844}" type="presOf" srcId="{A3F63ECF-64AE-4D90-9482-DF643F3A5D3D}" destId="{DD1BDDA6-BBBC-4DAC-8E39-64D1EA9AB8DB}" srcOrd="0" destOrd="0" presId="urn:microsoft.com/office/officeart/2008/layout/CircularPictureCallout"/>
    <dgm:cxn modelId="{1FD1581F-3A62-4CA8-9915-00D810D99CF1}" srcId="{098C6D9C-7B8B-4345-BFFB-0FB87796CA9F}" destId="{75D82F85-87B4-40AB-9107-64CE090968FA}" srcOrd="1" destOrd="0" parTransId="{1B11710E-8EFA-4659-8A7E-F7CEF7417082}" sibTransId="{9610FF26-2239-492C-AF51-AE3EDD60985A}"/>
    <dgm:cxn modelId="{9D8D812F-9C53-48C2-8B56-66B2919824DE}" srcId="{098C6D9C-7B8B-4345-BFFB-0FB87796CA9F}" destId="{4CD6427E-0DCE-4721-B0FD-78F92BB721C2}" srcOrd="2" destOrd="0" parTransId="{E55E940C-D7CF-44BE-939C-4179925AB2FB}" sibTransId="{A3F63ECF-64AE-4D90-9482-DF643F3A5D3D}"/>
    <dgm:cxn modelId="{E6B8C549-A4D9-4C43-803A-7470C12CD771}" type="presOf" srcId="{0AB27687-8D09-48C5-A54A-B939CA0B2028}" destId="{DB32C1ED-C888-4045-84FF-F26CBBF4D908}" srcOrd="0" destOrd="0" presId="urn:microsoft.com/office/officeart/2008/layout/CircularPictureCallout"/>
    <dgm:cxn modelId="{0AEBC54B-50BC-4743-8FA3-515025DFE072}" srcId="{098C6D9C-7B8B-4345-BFFB-0FB87796CA9F}" destId="{0AB27687-8D09-48C5-A54A-B939CA0B2028}" srcOrd="0" destOrd="0" parTransId="{8A39D1D4-ACA5-429D-B5CB-07A41C468546}" sibTransId="{6C160B33-BE76-4A8D-B279-D094708A8873}"/>
    <dgm:cxn modelId="{F1B49A4F-D720-401C-BBD3-FF99B6B54E3F}" type="presOf" srcId="{75D82F85-87B4-40AB-9107-64CE090968FA}" destId="{40C27951-9598-47B1-BF21-315248E2DCA3}" srcOrd="0" destOrd="0" presId="urn:microsoft.com/office/officeart/2008/layout/CircularPictureCallout"/>
    <dgm:cxn modelId="{893058AE-0739-4564-8380-78373B50C4C5}" type="presOf" srcId="{9610FF26-2239-492C-AF51-AE3EDD60985A}" destId="{375FD42D-5595-4A8A-9ABB-366B0A8F840B}" srcOrd="0" destOrd="0" presId="urn:microsoft.com/office/officeart/2008/layout/CircularPictureCallout"/>
    <dgm:cxn modelId="{60DB6ECF-3483-4D09-85FE-0308121D6599}" type="presOf" srcId="{098C6D9C-7B8B-4345-BFFB-0FB87796CA9F}" destId="{AE90EFA4-AE1F-42F2-80BA-00F9698C488D}" srcOrd="0" destOrd="0" presId="urn:microsoft.com/office/officeart/2008/layout/CircularPictureCallout"/>
    <dgm:cxn modelId="{EE3B02E2-D624-4550-8F8C-9ABD72B3F239}" type="presOf" srcId="{4CD6427E-0DCE-4721-B0FD-78F92BB721C2}" destId="{9F415F0D-8F10-4D66-8F41-6380DD00253C}" srcOrd="0" destOrd="0" presId="urn:microsoft.com/office/officeart/2008/layout/CircularPictureCallout"/>
    <dgm:cxn modelId="{52B832FE-F456-4E79-8982-D0828EB16807}" type="presOf" srcId="{6C160B33-BE76-4A8D-B279-D094708A8873}" destId="{E8BA403A-88C6-45E0-96AE-4458D8EF2A9A}" srcOrd="0" destOrd="0" presId="urn:microsoft.com/office/officeart/2008/layout/CircularPictureCallout"/>
    <dgm:cxn modelId="{566E71DD-81F7-4C46-9602-A09B750E118D}" type="presParOf" srcId="{AE90EFA4-AE1F-42F2-80BA-00F9698C488D}" destId="{0E9D1C6C-D16F-482E-81FB-05160245A1BC}" srcOrd="0" destOrd="0" presId="urn:microsoft.com/office/officeart/2008/layout/CircularPictureCallout"/>
    <dgm:cxn modelId="{35151488-F5F7-454F-B304-1E1FEA3D1809}" type="presParOf" srcId="{0E9D1C6C-D16F-482E-81FB-05160245A1BC}" destId="{A89501E9-72C3-4C4A-86CA-FCE3254F2937}" srcOrd="0" destOrd="0" presId="urn:microsoft.com/office/officeart/2008/layout/CircularPictureCallout"/>
    <dgm:cxn modelId="{297D34A0-9C4D-4D3D-A1E2-6104ADC25841}" type="presParOf" srcId="{A89501E9-72C3-4C4A-86CA-FCE3254F2937}" destId="{E8BA403A-88C6-45E0-96AE-4458D8EF2A9A}" srcOrd="0" destOrd="0" presId="urn:microsoft.com/office/officeart/2008/layout/CircularPictureCallout"/>
    <dgm:cxn modelId="{33178632-7A1B-4CC4-8DDB-E6443E6F2F43}" type="presParOf" srcId="{0E9D1C6C-D16F-482E-81FB-05160245A1BC}" destId="{DB32C1ED-C888-4045-84FF-F26CBBF4D908}" srcOrd="1" destOrd="0" presId="urn:microsoft.com/office/officeart/2008/layout/CircularPictureCallout"/>
    <dgm:cxn modelId="{C46DB986-455C-4367-AF69-20029BEC409D}" type="presParOf" srcId="{0E9D1C6C-D16F-482E-81FB-05160245A1BC}" destId="{698F6AE7-0718-4108-98D7-7F959BE20A86}" srcOrd="2" destOrd="0" presId="urn:microsoft.com/office/officeart/2008/layout/CircularPictureCallout"/>
    <dgm:cxn modelId="{222B206F-660E-4BB0-983F-1CF8577B14F8}" type="presParOf" srcId="{698F6AE7-0718-4108-98D7-7F959BE20A86}" destId="{375FD42D-5595-4A8A-9ABB-366B0A8F840B}" srcOrd="0" destOrd="0" presId="urn:microsoft.com/office/officeart/2008/layout/CircularPictureCallout"/>
    <dgm:cxn modelId="{632C999A-4A50-4A39-8C73-3B4D92F6D76C}" type="presParOf" srcId="{0E9D1C6C-D16F-482E-81FB-05160245A1BC}" destId="{FC014C0D-C476-40D3-AF3B-9E4914F9AE64}" srcOrd="3" destOrd="0" presId="urn:microsoft.com/office/officeart/2008/layout/CircularPictureCallout"/>
    <dgm:cxn modelId="{DFDB89A7-5A73-41DD-A19F-78BCD2A41D4C}" type="presParOf" srcId="{0E9D1C6C-D16F-482E-81FB-05160245A1BC}" destId="{D5A8116B-25A8-4199-9406-4A84CFF30C16}" srcOrd="4" destOrd="0" presId="urn:microsoft.com/office/officeart/2008/layout/CircularPictureCallout"/>
    <dgm:cxn modelId="{D2B6BEA1-AFDB-4CB6-B04F-25E115C2F006}" type="presParOf" srcId="{D5A8116B-25A8-4199-9406-4A84CFF30C16}" destId="{40C27951-9598-47B1-BF21-315248E2DCA3}" srcOrd="0" destOrd="0" presId="urn:microsoft.com/office/officeart/2008/layout/CircularPictureCallout"/>
    <dgm:cxn modelId="{BBE307FA-A371-4D8C-B9D4-9EFC65805F00}" type="presParOf" srcId="{0E9D1C6C-D16F-482E-81FB-05160245A1BC}" destId="{262F668B-06B1-4044-8A83-3EBAECF3E51A}" srcOrd="5" destOrd="0" presId="urn:microsoft.com/office/officeart/2008/layout/CircularPictureCallout"/>
    <dgm:cxn modelId="{81E9614F-3C92-4BBA-965C-460708D53528}" type="presParOf" srcId="{262F668B-06B1-4044-8A83-3EBAECF3E51A}" destId="{DD1BDDA6-BBBC-4DAC-8E39-64D1EA9AB8DB}" srcOrd="0" destOrd="0" presId="urn:microsoft.com/office/officeart/2008/layout/CircularPictureCallout"/>
    <dgm:cxn modelId="{235D847C-4E58-4BD7-A890-E75D2A120B66}" type="presParOf" srcId="{0E9D1C6C-D16F-482E-81FB-05160245A1BC}" destId="{21C3738D-68CF-4B91-B206-F0504D854A8B}" srcOrd="6" destOrd="0" presId="urn:microsoft.com/office/officeart/2008/layout/CircularPictureCallout"/>
    <dgm:cxn modelId="{C6A0FA9D-7F23-4E3E-8C34-1E6E81391E89}" type="presParOf" srcId="{0E9D1C6C-D16F-482E-81FB-05160245A1BC}" destId="{843B0CA6-EE79-4E8C-8203-1A589B3E6BC8}" srcOrd="7" destOrd="0" presId="urn:microsoft.com/office/officeart/2008/layout/CircularPictureCallout"/>
    <dgm:cxn modelId="{F94012AA-3E19-443E-85CE-B083ED8BAB2D}" type="presParOf" srcId="{843B0CA6-EE79-4E8C-8203-1A589B3E6BC8}" destId="{9F415F0D-8F10-4D66-8F41-6380DD00253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2E51F-A908-40E9-9BAC-DD672332C778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4A3F49-F71C-4D0C-84B2-2FF09C8341F8}">
      <dgm:prSet custT="1"/>
      <dgm:spPr/>
      <dgm:t>
        <a:bodyPr/>
        <a:lstStyle/>
        <a:p>
          <a:pPr algn="just"/>
          <a:r>
            <a:rPr lang="pt-BR" sz="1400" b="1" kern="1200" dirty="0" err="1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Obs</a:t>
          </a:r>
          <a:r>
            <a:rPr lang="pt-BR" sz="14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 participante pode alterar o percentual ou o prazo de benefícios de renda mensal em vigor.</a:t>
          </a:r>
        </a:p>
      </dgm:t>
    </dgm:pt>
    <dgm:pt modelId="{56D7D2B9-4B2A-41CC-A7FA-3BA41E317A0F}" type="parTrans" cxnId="{DD30E3C6-CCE4-4437-BBB2-BA9B7F64B6C2}">
      <dgm:prSet/>
      <dgm:spPr/>
      <dgm:t>
        <a:bodyPr/>
        <a:lstStyle/>
        <a:p>
          <a:endParaRPr lang="pt-BR"/>
        </a:p>
      </dgm:t>
    </dgm:pt>
    <dgm:pt modelId="{E8F501A8-E5D8-4E53-81EF-78D3B8AADB6C}" type="sibTrans" cxnId="{DD30E3C6-CCE4-4437-BBB2-BA9B7F64B6C2}">
      <dgm:prSet/>
      <dgm:spPr/>
      <dgm:t>
        <a:bodyPr/>
        <a:lstStyle/>
        <a:p>
          <a:endParaRPr lang="pt-BR"/>
        </a:p>
      </dgm:t>
    </dgm:pt>
    <dgm:pt modelId="{06DF6600-7B98-4FE8-B484-10E9527629B5}">
      <dgm:prSet custT="1"/>
      <dgm:spPr/>
      <dgm:t>
        <a:bodyPr/>
        <a:lstStyle/>
        <a:p>
          <a:pPr algn="just"/>
          <a:endParaRPr lang="pt-BR" sz="1400" b="1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just"/>
          <a:endParaRPr lang="pt-BR" sz="1400" b="1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just"/>
          <a:r>
            <a:rPr lang="pt-BR" sz="1400" b="1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Renda Mensal:</a:t>
          </a:r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12 meses de inscrição e 18 anos </a:t>
          </a:r>
          <a:endParaRPr lang="pt-BR" sz="1400" dirty="0">
            <a:solidFill>
              <a:schemeClr val="tx1">
                <a:lumMod val="50000"/>
                <a:lumOff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algn="just"/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Pagamento único de até 25% do saldo e o valor restante em: </a:t>
          </a:r>
        </a:p>
        <a:p>
          <a:pPr algn="just">
            <a:buNone/>
          </a:pPr>
          <a:r>
            <a:rPr lang="pt-BR" sz="1400" b="1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Percentual mensal - </a:t>
          </a:r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0,1% a 2% do saldo; e</a:t>
          </a:r>
        </a:p>
        <a:p>
          <a:pPr algn="just">
            <a:buNone/>
          </a:pPr>
          <a:r>
            <a:rPr lang="pt-BR" sz="1400" b="1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Renda por prazo certo - </a:t>
          </a:r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saldo de conta será transformado em renda mensal e pago no mínimo em 5 anos.</a:t>
          </a:r>
        </a:p>
        <a:p>
          <a:pPr algn="just">
            <a:buNone/>
          </a:pPr>
          <a:endParaRPr lang="pt-BR" sz="1400" dirty="0">
            <a:solidFill>
              <a:srgbClr val="4C5356"/>
            </a:solidFill>
          </a:endParaRPr>
        </a:p>
        <a:p>
          <a:pPr algn="ctr"/>
          <a:endParaRPr lang="pt-BR" sz="1200" dirty="0"/>
        </a:p>
      </dgm:t>
    </dgm:pt>
    <dgm:pt modelId="{D77884DA-BC00-4826-8E34-BA5C5659FC5D}" type="sibTrans" cxnId="{3AB35323-7231-4526-953B-2430FC3B2C2C}">
      <dgm:prSet/>
      <dgm:spPr/>
      <dgm:t>
        <a:bodyPr/>
        <a:lstStyle/>
        <a:p>
          <a:endParaRPr lang="pt-BR"/>
        </a:p>
      </dgm:t>
    </dgm:pt>
    <dgm:pt modelId="{6316CDB6-94CC-4C79-A2F9-EED9C2F78B0A}" type="parTrans" cxnId="{3AB35323-7231-4526-953B-2430FC3B2C2C}">
      <dgm:prSet/>
      <dgm:spPr/>
      <dgm:t>
        <a:bodyPr/>
        <a:lstStyle/>
        <a:p>
          <a:endParaRPr lang="pt-BR"/>
        </a:p>
      </dgm:t>
    </dgm:pt>
    <dgm:pt modelId="{606EBA3E-E2EB-481D-B5AD-10D4C3141FF7}">
      <dgm:prSet custT="1"/>
      <dgm:spPr/>
      <dgm:t>
        <a:bodyPr/>
        <a:lstStyle/>
        <a:p>
          <a:pPr algn="just"/>
          <a:endParaRPr lang="pt-BR" sz="1400" b="1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algn="just"/>
          <a:r>
            <a:rPr lang="pt-BR" sz="1400" b="1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Benefício Temporário: </a:t>
          </a:r>
          <a:r>
            <a:rPr lang="pt-BR" sz="1400" b="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mínimo de </a:t>
          </a:r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18 anos</a:t>
          </a:r>
          <a:endParaRPr lang="pt-BR" sz="1400" b="1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algn="just"/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Percentual do saldo de acordo com o período de acumulação:</a:t>
          </a:r>
        </a:p>
        <a:p>
          <a:pPr algn="just"/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-  </a:t>
          </a:r>
          <a:r>
            <a:rPr lang="pt-BR" sz="1400" b="1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5  anos </a:t>
          </a:r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- até 50% do saldo de conta; </a:t>
          </a:r>
        </a:p>
        <a:p>
          <a:pPr algn="just"/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- </a:t>
          </a:r>
          <a:r>
            <a:rPr lang="pt-BR" sz="1400" b="1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10 anos </a:t>
          </a:r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- até 70% do saldo de conta. </a:t>
          </a:r>
        </a:p>
        <a:p>
          <a:pPr algn="just"/>
          <a:r>
            <a:rPr lang="pt-BR" sz="14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Será pago mensalmente na forma de prazo certo e terá duração mínima de 24 e máxima 60 meses.</a:t>
          </a:r>
          <a:endParaRPr lang="pt-BR" sz="1400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161FB7-02DB-43F3-8E11-D72B9D778D60}" type="sibTrans" cxnId="{BB88382B-01CB-47B7-8034-808A0D7FF8E8}">
      <dgm:prSet/>
      <dgm:spPr/>
      <dgm:t>
        <a:bodyPr/>
        <a:lstStyle/>
        <a:p>
          <a:endParaRPr lang="pt-BR"/>
        </a:p>
      </dgm:t>
    </dgm:pt>
    <dgm:pt modelId="{F51EBBE3-0C25-40F3-BA94-447B9E5137BF}" type="parTrans" cxnId="{BB88382B-01CB-47B7-8034-808A0D7FF8E8}">
      <dgm:prSet/>
      <dgm:spPr/>
      <dgm:t>
        <a:bodyPr/>
        <a:lstStyle/>
        <a:p>
          <a:endParaRPr lang="pt-BR"/>
        </a:p>
      </dgm:t>
    </dgm:pt>
    <dgm:pt modelId="{0D45E440-95ED-4EB9-8C07-9AE84C57CC79}" type="pres">
      <dgm:prSet presAssocID="{A112E51F-A908-40E9-9BAC-DD672332C77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A441E37-3B36-463B-8ECB-45BAFE75436A}" type="pres">
      <dgm:prSet presAssocID="{06DF6600-7B98-4FE8-B484-10E9527629B5}" presName="circle1" presStyleLbl="node1" presStyleIdx="0" presStyleCnt="3"/>
      <dgm:spPr>
        <a:gradFill rotWithShape="0">
          <a:gsLst>
            <a:gs pos="8000">
              <a:srgbClr val="0F0EEA"/>
            </a:gs>
            <a:gs pos="98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E4EF3CAF-FB7C-46D8-B6CE-96CE4F17F7A5}" type="pres">
      <dgm:prSet presAssocID="{06DF6600-7B98-4FE8-B484-10E9527629B5}" presName="space" presStyleCnt="0"/>
      <dgm:spPr/>
    </dgm:pt>
    <dgm:pt modelId="{490511CA-B8FC-4D79-9CB5-B17C68B76459}" type="pres">
      <dgm:prSet presAssocID="{06DF6600-7B98-4FE8-B484-10E9527629B5}" presName="rect1" presStyleLbl="alignAcc1" presStyleIdx="0" presStyleCnt="3" custScaleY="100000"/>
      <dgm:spPr/>
    </dgm:pt>
    <dgm:pt modelId="{7D3C66A4-1051-40D4-B9B1-D59504B7D634}" type="pres">
      <dgm:prSet presAssocID="{606EBA3E-E2EB-481D-B5AD-10D4C3141FF7}" presName="vertSpace2" presStyleLbl="node1" presStyleIdx="0" presStyleCnt="3"/>
      <dgm:spPr/>
    </dgm:pt>
    <dgm:pt modelId="{587DD4AB-0CDF-49B0-8866-519CC9C1FE26}" type="pres">
      <dgm:prSet presAssocID="{606EBA3E-E2EB-481D-B5AD-10D4C3141FF7}" presName="circle2" presStyleLbl="node1" presStyleIdx="1" presStyleCnt="3"/>
      <dgm:spPr>
        <a:gradFill rotWithShape="0">
          <a:gsLst>
            <a:gs pos="0">
              <a:srgbClr val="0F0EEA"/>
            </a:gs>
            <a:gs pos="91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3D624131-B151-4EFB-8D54-FA8E899CFA65}" type="pres">
      <dgm:prSet presAssocID="{606EBA3E-E2EB-481D-B5AD-10D4C3141FF7}" presName="rect2" presStyleLbl="alignAcc1" presStyleIdx="1" presStyleCnt="3" custScaleY="104096" custLinFactNeighborX="0" custLinFactNeighborY="5649"/>
      <dgm:spPr/>
    </dgm:pt>
    <dgm:pt modelId="{3E2275B6-A508-42B1-BC1F-D587A1F2C8CD}" type="pres">
      <dgm:prSet presAssocID="{304A3F49-F71C-4D0C-84B2-2FF09C8341F8}" presName="vertSpace3" presStyleLbl="node1" presStyleIdx="1" presStyleCnt="3"/>
      <dgm:spPr/>
    </dgm:pt>
    <dgm:pt modelId="{5AD8EE85-90AD-4448-99CC-9020A0AC97B0}" type="pres">
      <dgm:prSet presAssocID="{304A3F49-F71C-4D0C-84B2-2FF09C8341F8}" presName="circle3" presStyleLbl="node1" presStyleIdx="2" presStyleCnt="3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3000">
              <a:srgbClr val="0F0EEA"/>
            </a:gs>
            <a:gs pos="98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8E94267F-FF99-4E01-B720-FB38E1A7E51F}" type="pres">
      <dgm:prSet presAssocID="{304A3F49-F71C-4D0C-84B2-2FF09C8341F8}" presName="rect3" presStyleLbl="alignAcc1" presStyleIdx="2" presStyleCnt="3" custScaleY="72991" custLinFactNeighborX="0" custLinFactNeighborY="17238"/>
      <dgm:spPr/>
    </dgm:pt>
    <dgm:pt modelId="{1E95CF92-7CE6-4C2F-9819-70A45DFB9254}" type="pres">
      <dgm:prSet presAssocID="{06DF6600-7B98-4FE8-B484-10E9527629B5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C6ED4D00-9647-47B0-9327-DA458DB53D40}" type="pres">
      <dgm:prSet presAssocID="{606EBA3E-E2EB-481D-B5AD-10D4C3141FF7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0329753E-5DAF-4239-B10F-F3F8560B7416}" type="pres">
      <dgm:prSet presAssocID="{304A3F49-F71C-4D0C-84B2-2FF09C8341F8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62AFA04-E31B-4C0E-B7F0-EC4F391C86A6}" type="presOf" srcId="{606EBA3E-E2EB-481D-B5AD-10D4C3141FF7}" destId="{3D624131-B151-4EFB-8D54-FA8E899CFA65}" srcOrd="0" destOrd="0" presId="urn:microsoft.com/office/officeart/2005/8/layout/target3"/>
    <dgm:cxn modelId="{46E8591F-9810-4414-B2D0-91226926CE06}" type="presOf" srcId="{06DF6600-7B98-4FE8-B484-10E9527629B5}" destId="{1E95CF92-7CE6-4C2F-9819-70A45DFB9254}" srcOrd="1" destOrd="0" presId="urn:microsoft.com/office/officeart/2005/8/layout/target3"/>
    <dgm:cxn modelId="{786A9421-D2C9-446C-944B-E8DF72367157}" type="presOf" srcId="{606EBA3E-E2EB-481D-B5AD-10D4C3141FF7}" destId="{C6ED4D00-9647-47B0-9327-DA458DB53D40}" srcOrd="1" destOrd="0" presId="urn:microsoft.com/office/officeart/2005/8/layout/target3"/>
    <dgm:cxn modelId="{3AB35323-7231-4526-953B-2430FC3B2C2C}" srcId="{A112E51F-A908-40E9-9BAC-DD672332C778}" destId="{06DF6600-7B98-4FE8-B484-10E9527629B5}" srcOrd="0" destOrd="0" parTransId="{6316CDB6-94CC-4C79-A2F9-EED9C2F78B0A}" sibTransId="{D77884DA-BC00-4826-8E34-BA5C5659FC5D}"/>
    <dgm:cxn modelId="{BB88382B-01CB-47B7-8034-808A0D7FF8E8}" srcId="{A112E51F-A908-40E9-9BAC-DD672332C778}" destId="{606EBA3E-E2EB-481D-B5AD-10D4C3141FF7}" srcOrd="1" destOrd="0" parTransId="{F51EBBE3-0C25-40F3-BA94-447B9E5137BF}" sibTransId="{77161FB7-02DB-43F3-8E11-D72B9D778D60}"/>
    <dgm:cxn modelId="{8773D151-FF5D-4464-89F2-7C40D3D41296}" type="presOf" srcId="{06DF6600-7B98-4FE8-B484-10E9527629B5}" destId="{490511CA-B8FC-4D79-9CB5-B17C68B76459}" srcOrd="0" destOrd="0" presId="urn:microsoft.com/office/officeart/2005/8/layout/target3"/>
    <dgm:cxn modelId="{B0B46E56-C493-4182-B2E1-C29BCB994AB3}" type="presOf" srcId="{304A3F49-F71C-4D0C-84B2-2FF09C8341F8}" destId="{0329753E-5DAF-4239-B10F-F3F8560B7416}" srcOrd="1" destOrd="0" presId="urn:microsoft.com/office/officeart/2005/8/layout/target3"/>
    <dgm:cxn modelId="{DD30E3C6-CCE4-4437-BBB2-BA9B7F64B6C2}" srcId="{A112E51F-A908-40E9-9BAC-DD672332C778}" destId="{304A3F49-F71C-4D0C-84B2-2FF09C8341F8}" srcOrd="2" destOrd="0" parTransId="{56D7D2B9-4B2A-41CC-A7FA-3BA41E317A0F}" sibTransId="{E8F501A8-E5D8-4E53-81EF-78D3B8AADB6C}"/>
    <dgm:cxn modelId="{CFE6DCC9-81C4-4BE8-B6E8-4701A248FAD6}" type="presOf" srcId="{304A3F49-F71C-4D0C-84B2-2FF09C8341F8}" destId="{8E94267F-FF99-4E01-B720-FB38E1A7E51F}" srcOrd="0" destOrd="0" presId="urn:microsoft.com/office/officeart/2005/8/layout/target3"/>
    <dgm:cxn modelId="{8517BBEB-C35A-4D05-A1D4-2329CB9EF64B}" type="presOf" srcId="{A112E51F-A908-40E9-9BAC-DD672332C778}" destId="{0D45E440-95ED-4EB9-8C07-9AE84C57CC79}" srcOrd="0" destOrd="0" presId="urn:microsoft.com/office/officeart/2005/8/layout/target3"/>
    <dgm:cxn modelId="{A398AD00-6D4D-44C5-95A0-7AEF51E758DA}" type="presParOf" srcId="{0D45E440-95ED-4EB9-8C07-9AE84C57CC79}" destId="{7A441E37-3B36-463B-8ECB-45BAFE75436A}" srcOrd="0" destOrd="0" presId="urn:microsoft.com/office/officeart/2005/8/layout/target3"/>
    <dgm:cxn modelId="{D23C711D-497F-4D8B-B997-C38BB116F1BF}" type="presParOf" srcId="{0D45E440-95ED-4EB9-8C07-9AE84C57CC79}" destId="{E4EF3CAF-FB7C-46D8-B6CE-96CE4F17F7A5}" srcOrd="1" destOrd="0" presId="urn:microsoft.com/office/officeart/2005/8/layout/target3"/>
    <dgm:cxn modelId="{C3B268E0-9C70-4CAF-B318-BF6049AF58A5}" type="presParOf" srcId="{0D45E440-95ED-4EB9-8C07-9AE84C57CC79}" destId="{490511CA-B8FC-4D79-9CB5-B17C68B76459}" srcOrd="2" destOrd="0" presId="urn:microsoft.com/office/officeart/2005/8/layout/target3"/>
    <dgm:cxn modelId="{78FC071F-4D48-4A36-AB7F-A7B0707F795B}" type="presParOf" srcId="{0D45E440-95ED-4EB9-8C07-9AE84C57CC79}" destId="{7D3C66A4-1051-40D4-B9B1-D59504B7D634}" srcOrd="3" destOrd="0" presId="urn:microsoft.com/office/officeart/2005/8/layout/target3"/>
    <dgm:cxn modelId="{72A68C5F-06D8-4E45-A8D4-3B7A8D9909FA}" type="presParOf" srcId="{0D45E440-95ED-4EB9-8C07-9AE84C57CC79}" destId="{587DD4AB-0CDF-49B0-8866-519CC9C1FE26}" srcOrd="4" destOrd="0" presId="urn:microsoft.com/office/officeart/2005/8/layout/target3"/>
    <dgm:cxn modelId="{C113B10A-9BB9-4696-956B-CF39C5D6F096}" type="presParOf" srcId="{0D45E440-95ED-4EB9-8C07-9AE84C57CC79}" destId="{3D624131-B151-4EFB-8D54-FA8E899CFA65}" srcOrd="5" destOrd="0" presId="urn:microsoft.com/office/officeart/2005/8/layout/target3"/>
    <dgm:cxn modelId="{6B375782-B496-470B-A099-989117716F83}" type="presParOf" srcId="{0D45E440-95ED-4EB9-8C07-9AE84C57CC79}" destId="{3E2275B6-A508-42B1-BC1F-D587A1F2C8CD}" srcOrd="6" destOrd="0" presId="urn:microsoft.com/office/officeart/2005/8/layout/target3"/>
    <dgm:cxn modelId="{4C4C3127-36FC-439A-9C4E-E7CBB8F58BB8}" type="presParOf" srcId="{0D45E440-95ED-4EB9-8C07-9AE84C57CC79}" destId="{5AD8EE85-90AD-4448-99CC-9020A0AC97B0}" srcOrd="7" destOrd="0" presId="urn:microsoft.com/office/officeart/2005/8/layout/target3"/>
    <dgm:cxn modelId="{A36BA79B-0DB1-4FB9-842D-83DD63B76312}" type="presParOf" srcId="{0D45E440-95ED-4EB9-8C07-9AE84C57CC79}" destId="{8E94267F-FF99-4E01-B720-FB38E1A7E51F}" srcOrd="8" destOrd="0" presId="urn:microsoft.com/office/officeart/2005/8/layout/target3"/>
    <dgm:cxn modelId="{384BC364-16BA-4D3B-BA57-D194BF0C418D}" type="presParOf" srcId="{0D45E440-95ED-4EB9-8C07-9AE84C57CC79}" destId="{1E95CF92-7CE6-4C2F-9819-70A45DFB9254}" srcOrd="9" destOrd="0" presId="urn:microsoft.com/office/officeart/2005/8/layout/target3"/>
    <dgm:cxn modelId="{BFC65CD0-4611-4F78-B5A6-F360B1067AB6}" type="presParOf" srcId="{0D45E440-95ED-4EB9-8C07-9AE84C57CC79}" destId="{C6ED4D00-9647-47B0-9327-DA458DB53D40}" srcOrd="10" destOrd="0" presId="urn:microsoft.com/office/officeart/2005/8/layout/target3"/>
    <dgm:cxn modelId="{C9298E3A-D434-4C29-AA4C-4A333099ADB3}" type="presParOf" srcId="{0D45E440-95ED-4EB9-8C07-9AE84C57CC79}" destId="{0329753E-5DAF-4239-B10F-F3F8560B741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14A33C-CB2F-4898-90F8-0E36812CDCE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404A23-2B27-4A31-9938-38D2468500D5}">
      <dgm:prSet/>
      <dgm:spPr/>
      <dgm:t>
        <a:bodyPr/>
        <a:lstStyle/>
        <a:p>
          <a:pPr algn="ctr"/>
          <a:r>
            <a: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Óbito do Participante ou Assistido </a:t>
          </a:r>
        </a:p>
        <a:p>
          <a:pPr algn="just"/>
          <a:r>
            <a: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 saldo de Conta Total ou o saldo remanescente da Conta de Benefício Concedido será revertido em favor dos beneficiários, </a:t>
          </a:r>
          <a:r>
            <a:rPr lang="pt-BR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respeitado o percentual de cada um indicado pelo Participante na forma de pagamento único.</a:t>
          </a:r>
        </a:p>
      </dgm:t>
    </dgm:pt>
    <dgm:pt modelId="{54B97A80-A65D-4845-8CBF-7713E6B3418A}" type="parTrans" cxnId="{057127C4-561C-448D-91B8-65C5514BF5BA}">
      <dgm:prSet/>
      <dgm:spPr/>
      <dgm:t>
        <a:bodyPr/>
        <a:lstStyle/>
        <a:p>
          <a:endParaRPr lang="pt-BR"/>
        </a:p>
      </dgm:t>
    </dgm:pt>
    <dgm:pt modelId="{83A18A65-3687-4E65-8B9F-1C6FC022646D}" type="sibTrans" cxnId="{057127C4-561C-448D-91B8-65C5514BF5BA}">
      <dgm:prSet/>
      <dgm:spPr/>
      <dgm:t>
        <a:bodyPr/>
        <a:lstStyle/>
        <a:p>
          <a:endParaRPr lang="pt-BR"/>
        </a:p>
      </dgm:t>
    </dgm:pt>
    <dgm:pt modelId="{28BF431B-6354-4EA2-95B8-B5572AB5FAF9}">
      <dgm:prSet/>
      <dgm:spPr/>
      <dgm:t>
        <a:bodyPr/>
        <a:lstStyle/>
        <a:p>
          <a:pPr algn="ctr"/>
          <a:r>
            <a: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Óbito do Participante na inexistência ou falecimento dos Beneficiários </a:t>
          </a:r>
        </a:p>
        <a:p>
          <a:pPr algn="just"/>
          <a:r>
            <a: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 saldo remanescente da Conta de Benefícios Concedidos será destinado aos herdeiros legais mediante apresentação de documentação pertinente na forma de </a:t>
          </a:r>
          <a:r>
            <a:rPr lang="pt-BR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pagamento único.</a:t>
          </a:r>
        </a:p>
      </dgm:t>
    </dgm:pt>
    <dgm:pt modelId="{79042903-76A5-4B17-970E-D092D75A9803}" type="parTrans" cxnId="{E3976EC9-CB22-4D06-8A70-45CCB5A75E20}">
      <dgm:prSet/>
      <dgm:spPr/>
      <dgm:t>
        <a:bodyPr/>
        <a:lstStyle/>
        <a:p>
          <a:endParaRPr lang="pt-BR"/>
        </a:p>
      </dgm:t>
    </dgm:pt>
    <dgm:pt modelId="{0372D0E4-5D16-42F4-9E06-4F28B9D56DE4}" type="sibTrans" cxnId="{E3976EC9-CB22-4D06-8A70-45CCB5A75E20}">
      <dgm:prSet/>
      <dgm:spPr/>
      <dgm:t>
        <a:bodyPr/>
        <a:lstStyle/>
        <a:p>
          <a:endParaRPr lang="pt-BR"/>
        </a:p>
      </dgm:t>
    </dgm:pt>
    <dgm:pt modelId="{1C7674FC-B3EB-44BE-BC86-1D051B73C758}" type="pres">
      <dgm:prSet presAssocID="{6614A33C-CB2F-4898-90F8-0E36812CDC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3E838C-6515-4242-AF0D-7166B223722D}" type="pres">
      <dgm:prSet presAssocID="{EC404A23-2B27-4A31-9938-38D2468500D5}" presName="root" presStyleCnt="0"/>
      <dgm:spPr/>
    </dgm:pt>
    <dgm:pt modelId="{AD2A0E67-DEE8-4A38-93F2-48005D1A0D9F}" type="pres">
      <dgm:prSet presAssocID="{EC404A23-2B27-4A31-9938-38D2468500D5}" presName="rootComposite" presStyleCnt="0"/>
      <dgm:spPr/>
    </dgm:pt>
    <dgm:pt modelId="{83EC4A41-78D2-464F-AD8F-63DA6ED4F157}" type="pres">
      <dgm:prSet presAssocID="{EC404A23-2B27-4A31-9938-38D2468500D5}" presName="rootText" presStyleLbl="node1" presStyleIdx="0" presStyleCnt="2"/>
      <dgm:spPr/>
    </dgm:pt>
    <dgm:pt modelId="{477A422F-7528-4E04-90A7-0AB2CE39810C}" type="pres">
      <dgm:prSet presAssocID="{EC404A23-2B27-4A31-9938-38D2468500D5}" presName="rootConnector" presStyleLbl="node1" presStyleIdx="0" presStyleCnt="2"/>
      <dgm:spPr/>
    </dgm:pt>
    <dgm:pt modelId="{0D8C9ABF-9248-4E58-A8BE-68ADA8B4B94D}" type="pres">
      <dgm:prSet presAssocID="{EC404A23-2B27-4A31-9938-38D2468500D5}" presName="childShape" presStyleCnt="0"/>
      <dgm:spPr/>
    </dgm:pt>
    <dgm:pt modelId="{DF728DC3-C8EE-4B4B-A801-34612CC1562B}" type="pres">
      <dgm:prSet presAssocID="{28BF431B-6354-4EA2-95B8-B5572AB5FAF9}" presName="root" presStyleCnt="0"/>
      <dgm:spPr/>
    </dgm:pt>
    <dgm:pt modelId="{89DCA689-ECA1-40FD-805F-4CBC82FB5415}" type="pres">
      <dgm:prSet presAssocID="{28BF431B-6354-4EA2-95B8-B5572AB5FAF9}" presName="rootComposite" presStyleCnt="0"/>
      <dgm:spPr/>
    </dgm:pt>
    <dgm:pt modelId="{B016DB70-AA83-4F21-B24D-11AC60EBA7E4}" type="pres">
      <dgm:prSet presAssocID="{28BF431B-6354-4EA2-95B8-B5572AB5FAF9}" presName="rootText" presStyleLbl="node1" presStyleIdx="1" presStyleCnt="2"/>
      <dgm:spPr/>
    </dgm:pt>
    <dgm:pt modelId="{AEAF66D4-5537-4F09-BC03-651BE37A240A}" type="pres">
      <dgm:prSet presAssocID="{28BF431B-6354-4EA2-95B8-B5572AB5FAF9}" presName="rootConnector" presStyleLbl="node1" presStyleIdx="1" presStyleCnt="2"/>
      <dgm:spPr/>
    </dgm:pt>
    <dgm:pt modelId="{FD81BE68-3B46-442E-AEB4-38CA8A9D4880}" type="pres">
      <dgm:prSet presAssocID="{28BF431B-6354-4EA2-95B8-B5572AB5FAF9}" presName="childShape" presStyleCnt="0"/>
      <dgm:spPr/>
    </dgm:pt>
  </dgm:ptLst>
  <dgm:cxnLst>
    <dgm:cxn modelId="{67C40F64-A03F-48C9-A202-514E288B0175}" type="presOf" srcId="{EC404A23-2B27-4A31-9938-38D2468500D5}" destId="{83EC4A41-78D2-464F-AD8F-63DA6ED4F157}" srcOrd="0" destOrd="0" presId="urn:microsoft.com/office/officeart/2005/8/layout/hierarchy3"/>
    <dgm:cxn modelId="{32A2BE55-8F1C-4DBC-A1DE-0557E6214992}" type="presOf" srcId="{28BF431B-6354-4EA2-95B8-B5572AB5FAF9}" destId="{B016DB70-AA83-4F21-B24D-11AC60EBA7E4}" srcOrd="0" destOrd="0" presId="urn:microsoft.com/office/officeart/2005/8/layout/hierarchy3"/>
    <dgm:cxn modelId="{6AE20DB4-A61E-4EC4-9DCA-069504BA95A0}" type="presOf" srcId="{6614A33C-CB2F-4898-90F8-0E36812CDCE4}" destId="{1C7674FC-B3EB-44BE-BC86-1D051B73C758}" srcOrd="0" destOrd="0" presId="urn:microsoft.com/office/officeart/2005/8/layout/hierarchy3"/>
    <dgm:cxn modelId="{057127C4-561C-448D-91B8-65C5514BF5BA}" srcId="{6614A33C-CB2F-4898-90F8-0E36812CDCE4}" destId="{EC404A23-2B27-4A31-9938-38D2468500D5}" srcOrd="0" destOrd="0" parTransId="{54B97A80-A65D-4845-8CBF-7713E6B3418A}" sibTransId="{83A18A65-3687-4E65-8B9F-1C6FC022646D}"/>
    <dgm:cxn modelId="{E3976EC9-CB22-4D06-8A70-45CCB5A75E20}" srcId="{6614A33C-CB2F-4898-90F8-0E36812CDCE4}" destId="{28BF431B-6354-4EA2-95B8-B5572AB5FAF9}" srcOrd="1" destOrd="0" parTransId="{79042903-76A5-4B17-970E-D092D75A9803}" sibTransId="{0372D0E4-5D16-42F4-9E06-4F28B9D56DE4}"/>
    <dgm:cxn modelId="{5A9177CF-5655-4B8D-AB6B-8EA566F18817}" type="presOf" srcId="{EC404A23-2B27-4A31-9938-38D2468500D5}" destId="{477A422F-7528-4E04-90A7-0AB2CE39810C}" srcOrd="1" destOrd="0" presId="urn:microsoft.com/office/officeart/2005/8/layout/hierarchy3"/>
    <dgm:cxn modelId="{14D9C3FF-C421-4CFB-81DB-6BCDFBD79206}" type="presOf" srcId="{28BF431B-6354-4EA2-95B8-B5572AB5FAF9}" destId="{AEAF66D4-5537-4F09-BC03-651BE37A240A}" srcOrd="1" destOrd="0" presId="urn:microsoft.com/office/officeart/2005/8/layout/hierarchy3"/>
    <dgm:cxn modelId="{8E5E195E-FAFE-424C-9D29-1FA6C9DFC8E9}" type="presParOf" srcId="{1C7674FC-B3EB-44BE-BC86-1D051B73C758}" destId="{8F3E838C-6515-4242-AF0D-7166B223722D}" srcOrd="0" destOrd="0" presId="urn:microsoft.com/office/officeart/2005/8/layout/hierarchy3"/>
    <dgm:cxn modelId="{D1BAFAA6-07D8-4EAD-8BA4-C4141CDD3C43}" type="presParOf" srcId="{8F3E838C-6515-4242-AF0D-7166B223722D}" destId="{AD2A0E67-DEE8-4A38-93F2-48005D1A0D9F}" srcOrd="0" destOrd="0" presId="urn:microsoft.com/office/officeart/2005/8/layout/hierarchy3"/>
    <dgm:cxn modelId="{4E9A3A59-E3E7-42AA-B4E4-2CBC4F2462A9}" type="presParOf" srcId="{AD2A0E67-DEE8-4A38-93F2-48005D1A0D9F}" destId="{83EC4A41-78D2-464F-AD8F-63DA6ED4F157}" srcOrd="0" destOrd="0" presId="urn:microsoft.com/office/officeart/2005/8/layout/hierarchy3"/>
    <dgm:cxn modelId="{22E9D707-5263-4278-988B-996D3969DCAE}" type="presParOf" srcId="{AD2A0E67-DEE8-4A38-93F2-48005D1A0D9F}" destId="{477A422F-7528-4E04-90A7-0AB2CE39810C}" srcOrd="1" destOrd="0" presId="urn:microsoft.com/office/officeart/2005/8/layout/hierarchy3"/>
    <dgm:cxn modelId="{DF9203FE-ECF7-4D22-95AD-2A903A0785CE}" type="presParOf" srcId="{8F3E838C-6515-4242-AF0D-7166B223722D}" destId="{0D8C9ABF-9248-4E58-A8BE-68ADA8B4B94D}" srcOrd="1" destOrd="0" presId="urn:microsoft.com/office/officeart/2005/8/layout/hierarchy3"/>
    <dgm:cxn modelId="{C5824303-E5A1-4254-815A-98BBA9A7AC7A}" type="presParOf" srcId="{1C7674FC-B3EB-44BE-BC86-1D051B73C758}" destId="{DF728DC3-C8EE-4B4B-A801-34612CC1562B}" srcOrd="1" destOrd="0" presId="urn:microsoft.com/office/officeart/2005/8/layout/hierarchy3"/>
    <dgm:cxn modelId="{422ED851-3E12-4228-ABE5-9AB1986B3A23}" type="presParOf" srcId="{DF728DC3-C8EE-4B4B-A801-34612CC1562B}" destId="{89DCA689-ECA1-40FD-805F-4CBC82FB5415}" srcOrd="0" destOrd="0" presId="urn:microsoft.com/office/officeart/2005/8/layout/hierarchy3"/>
    <dgm:cxn modelId="{4886DD8A-A4AA-415E-B418-5922461A88BA}" type="presParOf" srcId="{89DCA689-ECA1-40FD-805F-4CBC82FB5415}" destId="{B016DB70-AA83-4F21-B24D-11AC60EBA7E4}" srcOrd="0" destOrd="0" presId="urn:microsoft.com/office/officeart/2005/8/layout/hierarchy3"/>
    <dgm:cxn modelId="{3F9DE66A-7B1E-4FFE-854E-3E90419AA8CA}" type="presParOf" srcId="{89DCA689-ECA1-40FD-805F-4CBC82FB5415}" destId="{AEAF66D4-5537-4F09-BC03-651BE37A240A}" srcOrd="1" destOrd="0" presId="urn:microsoft.com/office/officeart/2005/8/layout/hierarchy3"/>
    <dgm:cxn modelId="{6B25E32F-95DA-41BD-BAFA-01C6C0C22BE1}" type="presParOf" srcId="{DF728DC3-C8EE-4B4B-A801-34612CC1562B}" destId="{FD81BE68-3B46-442E-AEB4-38CA8A9D488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0B6306-A1F6-42DE-B914-4E8C43C56EA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57A4A9-4ED8-48D1-B3A8-ECFAF42EFA40}">
      <dgm:prSet custT="1"/>
      <dgm:spPr/>
      <dgm:t>
        <a:bodyPr/>
        <a:lstStyle/>
        <a:p>
          <a:r>
            <a:rPr lang="pt-BR" sz="18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•</a:t>
          </a:r>
          <a:r>
            <a:rPr lang="pt-BR" sz="18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pt-BR" sz="18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Resgate Parcial ou Total: </a:t>
          </a:r>
          <a:r>
            <a:rPr lang="pt-BR" sz="1800" b="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20% a cada 2 anos ou 100% no desligamento do plano.</a:t>
          </a:r>
        </a:p>
        <a:p>
          <a:r>
            <a:rPr lang="pt-BR" sz="1800" b="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Valor portado e contribuição voluntária a qualquer tempo</a:t>
          </a:r>
        </a:p>
        <a:p>
          <a:r>
            <a:rPr lang="pt-BR" sz="18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carência: 36 meses </a:t>
          </a:r>
        </a:p>
      </dgm:t>
    </dgm:pt>
    <dgm:pt modelId="{20D73684-63F4-47A5-8794-147100496863}" type="parTrans" cxnId="{1AF2FD04-3999-437E-B94D-425C73746A3C}">
      <dgm:prSet/>
      <dgm:spPr/>
      <dgm:t>
        <a:bodyPr/>
        <a:lstStyle/>
        <a:p>
          <a:endParaRPr lang="pt-BR"/>
        </a:p>
      </dgm:t>
    </dgm:pt>
    <dgm:pt modelId="{BD23A92D-8151-48EB-A043-A297F45E89E5}" type="sibTrans" cxnId="{1AF2FD04-3999-437E-B94D-425C73746A3C}">
      <dgm:prSet/>
      <dgm:spPr/>
      <dgm:t>
        <a:bodyPr/>
        <a:lstStyle/>
        <a:p>
          <a:endParaRPr lang="pt-BR"/>
        </a:p>
      </dgm:t>
    </dgm:pt>
    <dgm:pt modelId="{97691BBE-5DC6-41A8-B32F-AB453ACB5762}">
      <dgm:prSet custT="1"/>
      <dgm:spPr/>
      <dgm:t>
        <a:bodyPr/>
        <a:lstStyle/>
        <a:p>
          <a:r>
            <a:rPr lang="pt-BR" sz="18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• Portabilidade: </a:t>
          </a:r>
          <a:r>
            <a:rPr lang="pt-BR" sz="18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 o saldo para outra entidade de previdência privada ou sociedade seguradora.</a:t>
          </a:r>
          <a:endParaRPr lang="pt-BR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0E605E-A8BD-452B-A769-275B79B73F5B}" type="parTrans" cxnId="{085B6DE2-0AD5-4C8E-85EA-6CC6B2D8E8EF}">
      <dgm:prSet/>
      <dgm:spPr/>
      <dgm:t>
        <a:bodyPr/>
        <a:lstStyle/>
        <a:p>
          <a:endParaRPr lang="pt-BR"/>
        </a:p>
      </dgm:t>
    </dgm:pt>
    <dgm:pt modelId="{6F498428-9705-47F7-8779-D5B0FAB16A32}" type="sibTrans" cxnId="{085B6DE2-0AD5-4C8E-85EA-6CC6B2D8E8EF}">
      <dgm:prSet/>
      <dgm:spPr/>
      <dgm:t>
        <a:bodyPr/>
        <a:lstStyle/>
        <a:p>
          <a:endParaRPr lang="pt-BR"/>
        </a:p>
      </dgm:t>
    </dgm:pt>
    <dgm:pt modelId="{53D5216C-E417-408D-A2FC-C0AF4E58E47B}" type="pres">
      <dgm:prSet presAssocID="{8D0B6306-A1F6-42DE-B914-4E8C43C56EA9}" presName="Name0" presStyleCnt="0">
        <dgm:presLayoutVars>
          <dgm:dir/>
          <dgm:resizeHandles val="exact"/>
        </dgm:presLayoutVars>
      </dgm:prSet>
      <dgm:spPr/>
    </dgm:pt>
    <dgm:pt modelId="{A562C8B9-6C9E-4F00-B000-9B89A2259512}" type="pres">
      <dgm:prSet presAssocID="{6057A4A9-4ED8-48D1-B3A8-ECFAF42EFA40}" presName="composite" presStyleCnt="0"/>
      <dgm:spPr/>
    </dgm:pt>
    <dgm:pt modelId="{11C251A6-3BD5-436A-B896-176C4205B7AD}" type="pres">
      <dgm:prSet presAssocID="{6057A4A9-4ED8-48D1-B3A8-ECFAF42EFA40}" presName="rect1" presStyleLbl="trAlignAcc1" presStyleIdx="0" presStyleCnt="2" custScaleX="94675" custScaleY="125253" custLinFactY="-44587" custLinFactNeighborX="-2797" custLinFactNeighborY="-100000">
        <dgm:presLayoutVars>
          <dgm:bulletEnabled val="1"/>
        </dgm:presLayoutVars>
      </dgm:prSet>
      <dgm:spPr/>
    </dgm:pt>
    <dgm:pt modelId="{3353C871-8672-4F7C-9F65-1CD789079D93}" type="pres">
      <dgm:prSet presAssocID="{6057A4A9-4ED8-48D1-B3A8-ECFAF42EFA40}" presName="rect2" presStyleLbl="fgImgPlace1" presStyleIdx="0" presStyleCnt="2" custLinFactY="-30064" custLinFactNeighborX="-9395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0000" r="-50000"/>
          </a:stretch>
        </a:blipFill>
      </dgm:spPr>
    </dgm:pt>
    <dgm:pt modelId="{CA7EC989-146C-41CC-AEC2-10F5A7A55577}" type="pres">
      <dgm:prSet presAssocID="{BD23A92D-8151-48EB-A043-A297F45E89E5}" presName="sibTrans" presStyleCnt="0"/>
      <dgm:spPr/>
    </dgm:pt>
    <dgm:pt modelId="{19225B26-D440-45E3-A1A8-34285C19E02A}" type="pres">
      <dgm:prSet presAssocID="{97691BBE-5DC6-41A8-B32F-AB453ACB5762}" presName="composite" presStyleCnt="0"/>
      <dgm:spPr/>
    </dgm:pt>
    <dgm:pt modelId="{C4A1F4F9-2845-4979-BB30-96ED0B114D9B}" type="pres">
      <dgm:prSet presAssocID="{97691BBE-5DC6-41A8-B32F-AB453ACB5762}" presName="rect1" presStyleLbl="trAlignAcc1" presStyleIdx="1" presStyleCnt="2" custLinFactNeighborX="-41019" custLinFactNeighborY="-10128">
        <dgm:presLayoutVars>
          <dgm:bulletEnabled val="1"/>
        </dgm:presLayoutVars>
      </dgm:prSet>
      <dgm:spPr/>
    </dgm:pt>
    <dgm:pt modelId="{EBDFEEC7-E347-4BD7-ABBE-3A5EF81BF677}" type="pres">
      <dgm:prSet presAssocID="{97691BBE-5DC6-41A8-B32F-AB453ACB5762}" presName="rect2" presStyleLbl="fgImgPlace1" presStyleIdx="1" presStyleCnt="2" custScaleY="90192" custLinFactX="-90452" custLinFactNeighborX="-100000" custLinFactNeighborY="-22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1AF2FD04-3999-437E-B94D-425C73746A3C}" srcId="{8D0B6306-A1F6-42DE-B914-4E8C43C56EA9}" destId="{6057A4A9-4ED8-48D1-B3A8-ECFAF42EFA40}" srcOrd="0" destOrd="0" parTransId="{20D73684-63F4-47A5-8794-147100496863}" sibTransId="{BD23A92D-8151-48EB-A043-A297F45E89E5}"/>
    <dgm:cxn modelId="{243F6F2B-06BA-495A-8AD0-55FD131C8567}" type="presOf" srcId="{6057A4A9-4ED8-48D1-B3A8-ECFAF42EFA40}" destId="{11C251A6-3BD5-436A-B896-176C4205B7AD}" srcOrd="0" destOrd="0" presId="urn:microsoft.com/office/officeart/2008/layout/PictureStrips"/>
    <dgm:cxn modelId="{FDDECF6A-AF95-4DA7-99C0-4D3CBD8E9B8D}" type="presOf" srcId="{8D0B6306-A1F6-42DE-B914-4E8C43C56EA9}" destId="{53D5216C-E417-408D-A2FC-C0AF4E58E47B}" srcOrd="0" destOrd="0" presId="urn:microsoft.com/office/officeart/2008/layout/PictureStrips"/>
    <dgm:cxn modelId="{886B86CB-14C4-4763-A3E3-A5615C748B0D}" type="presOf" srcId="{97691BBE-5DC6-41A8-B32F-AB453ACB5762}" destId="{C4A1F4F9-2845-4979-BB30-96ED0B114D9B}" srcOrd="0" destOrd="0" presId="urn:microsoft.com/office/officeart/2008/layout/PictureStrips"/>
    <dgm:cxn modelId="{085B6DE2-0AD5-4C8E-85EA-6CC6B2D8E8EF}" srcId="{8D0B6306-A1F6-42DE-B914-4E8C43C56EA9}" destId="{97691BBE-5DC6-41A8-B32F-AB453ACB5762}" srcOrd="1" destOrd="0" parTransId="{AF0E605E-A8BD-452B-A769-275B79B73F5B}" sibTransId="{6F498428-9705-47F7-8779-D5B0FAB16A32}"/>
    <dgm:cxn modelId="{ADBE61B2-9291-401B-9E0A-73EE3C0CE28C}" type="presParOf" srcId="{53D5216C-E417-408D-A2FC-C0AF4E58E47B}" destId="{A562C8B9-6C9E-4F00-B000-9B89A2259512}" srcOrd="0" destOrd="0" presId="urn:microsoft.com/office/officeart/2008/layout/PictureStrips"/>
    <dgm:cxn modelId="{328AF080-A9ED-47B6-83F9-E3F3FCFD638E}" type="presParOf" srcId="{A562C8B9-6C9E-4F00-B000-9B89A2259512}" destId="{11C251A6-3BD5-436A-B896-176C4205B7AD}" srcOrd="0" destOrd="0" presId="urn:microsoft.com/office/officeart/2008/layout/PictureStrips"/>
    <dgm:cxn modelId="{CBB9D2E1-81AC-4374-A88B-0FF1BC199B27}" type="presParOf" srcId="{A562C8B9-6C9E-4F00-B000-9B89A2259512}" destId="{3353C871-8672-4F7C-9F65-1CD789079D93}" srcOrd="1" destOrd="0" presId="urn:microsoft.com/office/officeart/2008/layout/PictureStrips"/>
    <dgm:cxn modelId="{56ACAD2E-7101-458C-9367-BF6D75F63023}" type="presParOf" srcId="{53D5216C-E417-408D-A2FC-C0AF4E58E47B}" destId="{CA7EC989-146C-41CC-AEC2-10F5A7A55577}" srcOrd="1" destOrd="0" presId="urn:microsoft.com/office/officeart/2008/layout/PictureStrips"/>
    <dgm:cxn modelId="{BC0C6158-7EFE-4BE8-B686-506A0BC24BAF}" type="presParOf" srcId="{53D5216C-E417-408D-A2FC-C0AF4E58E47B}" destId="{19225B26-D440-45E3-A1A8-34285C19E02A}" srcOrd="2" destOrd="0" presId="urn:microsoft.com/office/officeart/2008/layout/PictureStrips"/>
    <dgm:cxn modelId="{CF1D7511-C251-40A3-BE94-C537DBBF4F5C}" type="presParOf" srcId="{19225B26-D440-45E3-A1A8-34285C19E02A}" destId="{C4A1F4F9-2845-4979-BB30-96ED0B114D9B}" srcOrd="0" destOrd="0" presId="urn:microsoft.com/office/officeart/2008/layout/PictureStrips"/>
    <dgm:cxn modelId="{BF93B46C-CFD0-48DC-88DF-CD6967EB5C2F}" type="presParOf" srcId="{19225B26-D440-45E3-A1A8-34285C19E02A}" destId="{EBDFEEC7-E347-4BD7-ABBE-3A5EF81BF67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A04644-C78C-46C8-AEAB-DE89758D5578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B15893-5538-4C4C-942B-DA3832B9CEBD}">
      <dgm:prSet custT="1"/>
      <dgm:spPr/>
      <dgm:t>
        <a:bodyPr/>
        <a:lstStyle/>
        <a:p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Facultativo</a:t>
          </a:r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A566CA-E9D8-41C4-8AB0-A63BC8FBBBC8}" type="parTrans" cxnId="{707255C2-59AE-4D0D-BFBD-E6BD6BCB0EBB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67AC45-DAEA-4632-A765-DE5A2ECEC960}" type="sibTrans" cxnId="{707255C2-59AE-4D0D-BFBD-E6BD6BCB0EBB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F09EBAF-B69C-478A-9419-135D451D2CEC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As contribuições serão recolhidas pela Previndus e repassadas à Seguradora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9A341F3E-6246-4120-9118-4A0A42764A0D}" type="parTrans" cxnId="{B6AFED85-C707-4073-B2F5-FF7ABE63D1A4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4D21035-3584-4D6F-B755-88EC3F2AFF62}" type="sibTrans" cxnId="{B6AFED85-C707-4073-B2F5-FF7ABE63D1A4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5A7818-72BA-42A1-8028-AC7F51B090E5}">
      <dgm:prSet custT="1"/>
      <dgm:spPr/>
      <dgm:t>
        <a:bodyPr/>
        <a:lstStyle/>
        <a:p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 seguradora escolhida foi a Icatu Seguros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D2AFD10-3DEE-4301-86B4-2CF705FBFA77}" type="parTrans" cxnId="{481B7E01-D317-4F48-94BE-D8CD9BB6409F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169300-B06E-4415-BE1E-080C1B1A9E38}" type="sibTrans" cxnId="{481B7E01-D317-4F48-94BE-D8CD9BB6409F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7AE3AF-D86E-4495-A8BE-03107A2C6595}">
      <dgm:prSet custT="1"/>
      <dgm:spPr/>
      <dgm:t>
        <a:bodyPr/>
        <a:lstStyle/>
        <a:p>
          <a:pPr algn="ctr"/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As indenizações serão adicionadas à Conta de Benefício Concedido para concessão do benefício de renda mensal ou na forma de pagamento único, a critério do participante ou beneficiário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CDDF13D3-7C8F-4CE5-8609-BCF49A58737C}" type="parTrans" cxnId="{158444DA-601E-4521-9C2D-B5E42941031E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CAA7F78-9575-406F-BF7A-436A5B6BAD20}" type="sibTrans" cxnId="{158444DA-601E-4521-9C2D-B5E42941031E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FF540B9-1294-4F07-A8EA-AD12B61ECEBA}">
      <dgm:prSet custT="1"/>
      <dgm:spPr/>
      <dgm:t>
        <a:bodyPr/>
        <a:lstStyle/>
        <a:p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Não haverá coberturas para participantes inadimplentes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C4CE2E53-E634-45BF-AE03-19F9346AED70}" type="parTrans" cxnId="{7CF0A315-1FC3-4644-ADB8-0A9EF8874BF1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E6E328-36A8-45E8-AB3F-642AD0B1EB71}" type="sibTrans" cxnId="{7CF0A315-1FC3-4644-ADB8-0A9EF8874BF1}">
      <dgm:prSet/>
      <dgm:spPr/>
      <dgm:t>
        <a:bodyPr/>
        <a:lstStyle/>
        <a:p>
          <a:endParaRPr lang="pt-BR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CA3580-DC26-4B61-BEAE-F2A16FB32B3C}" type="pres">
      <dgm:prSet presAssocID="{07A04644-C78C-46C8-AEAB-DE89758D5578}" presName="Name0" presStyleCnt="0">
        <dgm:presLayoutVars>
          <dgm:dir/>
          <dgm:resizeHandles val="exact"/>
        </dgm:presLayoutVars>
      </dgm:prSet>
      <dgm:spPr/>
    </dgm:pt>
    <dgm:pt modelId="{74E9A200-3488-405F-A91F-F997D2822E08}" type="pres">
      <dgm:prSet presAssocID="{07A04644-C78C-46C8-AEAB-DE89758D5578}" presName="arrow" presStyleLbl="bgShp" presStyleIdx="0" presStyleCnt="1"/>
      <dgm:spPr/>
    </dgm:pt>
    <dgm:pt modelId="{6A403894-F9AB-4C66-99DF-BBCF81B8D83E}" type="pres">
      <dgm:prSet presAssocID="{07A04644-C78C-46C8-AEAB-DE89758D5578}" presName="points" presStyleCnt="0"/>
      <dgm:spPr/>
    </dgm:pt>
    <dgm:pt modelId="{285BE20A-4E73-46EF-9417-A8051AC81915}" type="pres">
      <dgm:prSet presAssocID="{1EB15893-5538-4C4C-942B-DA3832B9CEBD}" presName="compositeA" presStyleCnt="0"/>
      <dgm:spPr/>
    </dgm:pt>
    <dgm:pt modelId="{6F5D7880-D245-4ADB-A215-41DEEE0420E3}" type="pres">
      <dgm:prSet presAssocID="{1EB15893-5538-4C4C-942B-DA3832B9CEBD}" presName="textA" presStyleLbl="revTx" presStyleIdx="0" presStyleCnt="5">
        <dgm:presLayoutVars>
          <dgm:bulletEnabled val="1"/>
        </dgm:presLayoutVars>
      </dgm:prSet>
      <dgm:spPr/>
    </dgm:pt>
    <dgm:pt modelId="{067CAE5A-4B31-44AB-AF93-98098CA5B66D}" type="pres">
      <dgm:prSet presAssocID="{1EB15893-5538-4C4C-942B-DA3832B9CEBD}" presName="circleA" presStyleLbl="node1" presStyleIdx="0" presStyleCnt="5"/>
      <dgm:spPr/>
    </dgm:pt>
    <dgm:pt modelId="{598742DE-1A33-445A-A762-08BF15E21391}" type="pres">
      <dgm:prSet presAssocID="{1EB15893-5538-4C4C-942B-DA3832B9CEBD}" presName="spaceA" presStyleCnt="0"/>
      <dgm:spPr/>
    </dgm:pt>
    <dgm:pt modelId="{1C4EDE7C-98B1-4519-99C0-6C6B508178EE}" type="pres">
      <dgm:prSet presAssocID="{9267AC45-DAEA-4632-A765-DE5A2ECEC960}" presName="space" presStyleCnt="0"/>
      <dgm:spPr/>
    </dgm:pt>
    <dgm:pt modelId="{E079C5BB-BF66-4673-A838-89B4071419F0}" type="pres">
      <dgm:prSet presAssocID="{CF09EBAF-B69C-478A-9419-135D451D2CEC}" presName="compositeB" presStyleCnt="0"/>
      <dgm:spPr/>
    </dgm:pt>
    <dgm:pt modelId="{76ED6BEE-13A7-433C-AE99-27B55A5E2360}" type="pres">
      <dgm:prSet presAssocID="{CF09EBAF-B69C-478A-9419-135D451D2CEC}" presName="textB" presStyleLbl="revTx" presStyleIdx="1" presStyleCnt="5">
        <dgm:presLayoutVars>
          <dgm:bulletEnabled val="1"/>
        </dgm:presLayoutVars>
      </dgm:prSet>
      <dgm:spPr/>
    </dgm:pt>
    <dgm:pt modelId="{B12A9383-05CE-4EF4-9FCE-3646092CA641}" type="pres">
      <dgm:prSet presAssocID="{CF09EBAF-B69C-478A-9419-135D451D2CEC}" presName="circleB" presStyleLbl="node1" presStyleIdx="1" presStyleCnt="5"/>
      <dgm:spPr/>
    </dgm:pt>
    <dgm:pt modelId="{5417893E-E500-40A8-8AAC-016EF8FE6DA1}" type="pres">
      <dgm:prSet presAssocID="{CF09EBAF-B69C-478A-9419-135D451D2CEC}" presName="spaceB" presStyleCnt="0"/>
      <dgm:spPr/>
    </dgm:pt>
    <dgm:pt modelId="{6576FE61-B36B-43A4-AB67-3D7503268E9F}" type="pres">
      <dgm:prSet presAssocID="{54D21035-3584-4D6F-B755-88EC3F2AFF62}" presName="space" presStyleCnt="0"/>
      <dgm:spPr/>
    </dgm:pt>
    <dgm:pt modelId="{A74C6177-1987-4445-BE89-08E8B40AE7ED}" type="pres">
      <dgm:prSet presAssocID="{925A7818-72BA-42A1-8028-AC7F51B090E5}" presName="compositeA" presStyleCnt="0"/>
      <dgm:spPr/>
    </dgm:pt>
    <dgm:pt modelId="{241249C6-E447-4844-B59C-3098C6F87383}" type="pres">
      <dgm:prSet presAssocID="{925A7818-72BA-42A1-8028-AC7F51B090E5}" presName="textA" presStyleLbl="revTx" presStyleIdx="2" presStyleCnt="5">
        <dgm:presLayoutVars>
          <dgm:bulletEnabled val="1"/>
        </dgm:presLayoutVars>
      </dgm:prSet>
      <dgm:spPr/>
    </dgm:pt>
    <dgm:pt modelId="{ECAAE935-8D68-4907-8480-3325442AAEFC}" type="pres">
      <dgm:prSet presAssocID="{925A7818-72BA-42A1-8028-AC7F51B090E5}" presName="circleA" presStyleLbl="node1" presStyleIdx="2" presStyleCnt="5"/>
      <dgm:spPr/>
    </dgm:pt>
    <dgm:pt modelId="{15958038-7CB7-4FB8-B211-4CA549A30687}" type="pres">
      <dgm:prSet presAssocID="{925A7818-72BA-42A1-8028-AC7F51B090E5}" presName="spaceA" presStyleCnt="0"/>
      <dgm:spPr/>
    </dgm:pt>
    <dgm:pt modelId="{7B4AB7AD-8E60-4FE8-8DED-38A8EE14315E}" type="pres">
      <dgm:prSet presAssocID="{F7169300-B06E-4415-BE1E-080C1B1A9E38}" presName="space" presStyleCnt="0"/>
      <dgm:spPr/>
    </dgm:pt>
    <dgm:pt modelId="{2DAE19AD-AFEC-4E88-A528-A0DAA86A0F65}" type="pres">
      <dgm:prSet presAssocID="{5F7AE3AF-D86E-4495-A8BE-03107A2C6595}" presName="compositeB" presStyleCnt="0"/>
      <dgm:spPr/>
    </dgm:pt>
    <dgm:pt modelId="{79A7AA18-1336-49CB-9061-79F940AE8099}" type="pres">
      <dgm:prSet presAssocID="{5F7AE3AF-D86E-4495-A8BE-03107A2C6595}" presName="textB" presStyleLbl="revTx" presStyleIdx="3" presStyleCnt="5">
        <dgm:presLayoutVars>
          <dgm:bulletEnabled val="1"/>
        </dgm:presLayoutVars>
      </dgm:prSet>
      <dgm:spPr/>
    </dgm:pt>
    <dgm:pt modelId="{FB07ECCD-7752-426E-9C76-510CD2A30883}" type="pres">
      <dgm:prSet presAssocID="{5F7AE3AF-D86E-4495-A8BE-03107A2C6595}" presName="circleB" presStyleLbl="node1" presStyleIdx="3" presStyleCnt="5"/>
      <dgm:spPr/>
    </dgm:pt>
    <dgm:pt modelId="{48083F54-27D8-4953-BB11-198714BD85A7}" type="pres">
      <dgm:prSet presAssocID="{5F7AE3AF-D86E-4495-A8BE-03107A2C6595}" presName="spaceB" presStyleCnt="0"/>
      <dgm:spPr/>
    </dgm:pt>
    <dgm:pt modelId="{3F52E43D-53B7-4B3E-8BEE-836C3937F5E6}" type="pres">
      <dgm:prSet presAssocID="{1CAA7F78-9575-406F-BF7A-436A5B6BAD20}" presName="space" presStyleCnt="0"/>
      <dgm:spPr/>
    </dgm:pt>
    <dgm:pt modelId="{15C152AB-1DF4-4727-9DDD-482EDEC59F10}" type="pres">
      <dgm:prSet presAssocID="{1FF540B9-1294-4F07-A8EA-AD12B61ECEBA}" presName="compositeA" presStyleCnt="0"/>
      <dgm:spPr/>
    </dgm:pt>
    <dgm:pt modelId="{D366396C-9755-497B-B64A-ED2C81748908}" type="pres">
      <dgm:prSet presAssocID="{1FF540B9-1294-4F07-A8EA-AD12B61ECEBA}" presName="textA" presStyleLbl="revTx" presStyleIdx="4" presStyleCnt="5">
        <dgm:presLayoutVars>
          <dgm:bulletEnabled val="1"/>
        </dgm:presLayoutVars>
      </dgm:prSet>
      <dgm:spPr/>
    </dgm:pt>
    <dgm:pt modelId="{E2B95DA7-FB1C-428D-9494-B9280D7CF69C}" type="pres">
      <dgm:prSet presAssocID="{1FF540B9-1294-4F07-A8EA-AD12B61ECEBA}" presName="circleA" presStyleLbl="node1" presStyleIdx="4" presStyleCnt="5"/>
      <dgm:spPr/>
    </dgm:pt>
    <dgm:pt modelId="{79D46270-2747-4E7F-89B6-62E9244B4DF2}" type="pres">
      <dgm:prSet presAssocID="{1FF540B9-1294-4F07-A8EA-AD12B61ECEBA}" presName="spaceA" presStyleCnt="0"/>
      <dgm:spPr/>
    </dgm:pt>
  </dgm:ptLst>
  <dgm:cxnLst>
    <dgm:cxn modelId="{481B7E01-D317-4F48-94BE-D8CD9BB6409F}" srcId="{07A04644-C78C-46C8-AEAB-DE89758D5578}" destId="{925A7818-72BA-42A1-8028-AC7F51B090E5}" srcOrd="2" destOrd="0" parTransId="{8D2AFD10-3DEE-4301-86B4-2CF705FBFA77}" sibTransId="{F7169300-B06E-4415-BE1E-080C1B1A9E38}"/>
    <dgm:cxn modelId="{8BEEB10C-7193-4795-9738-E1CDB191A0B5}" type="presOf" srcId="{1FF540B9-1294-4F07-A8EA-AD12B61ECEBA}" destId="{D366396C-9755-497B-B64A-ED2C81748908}" srcOrd="0" destOrd="0" presId="urn:microsoft.com/office/officeart/2005/8/layout/hProcess11"/>
    <dgm:cxn modelId="{7CF0A315-1FC3-4644-ADB8-0A9EF8874BF1}" srcId="{07A04644-C78C-46C8-AEAB-DE89758D5578}" destId="{1FF540B9-1294-4F07-A8EA-AD12B61ECEBA}" srcOrd="4" destOrd="0" parTransId="{C4CE2E53-E634-45BF-AE03-19F9346AED70}" sibTransId="{45E6E328-36A8-45E8-AB3F-642AD0B1EB71}"/>
    <dgm:cxn modelId="{4E51C73C-32A1-4A7B-956E-80443A2867C8}" type="presOf" srcId="{CF09EBAF-B69C-478A-9419-135D451D2CEC}" destId="{76ED6BEE-13A7-433C-AE99-27B55A5E2360}" srcOrd="0" destOrd="0" presId="urn:microsoft.com/office/officeart/2005/8/layout/hProcess11"/>
    <dgm:cxn modelId="{D7D5646A-2423-41F7-8C1E-55A8662B8BC5}" type="presOf" srcId="{5F7AE3AF-D86E-4495-A8BE-03107A2C6595}" destId="{79A7AA18-1336-49CB-9061-79F940AE8099}" srcOrd="0" destOrd="0" presId="urn:microsoft.com/office/officeart/2005/8/layout/hProcess11"/>
    <dgm:cxn modelId="{B6AFED85-C707-4073-B2F5-FF7ABE63D1A4}" srcId="{07A04644-C78C-46C8-AEAB-DE89758D5578}" destId="{CF09EBAF-B69C-478A-9419-135D451D2CEC}" srcOrd="1" destOrd="0" parTransId="{9A341F3E-6246-4120-9118-4A0A42764A0D}" sibTransId="{54D21035-3584-4D6F-B755-88EC3F2AFF62}"/>
    <dgm:cxn modelId="{707255C2-59AE-4D0D-BFBD-E6BD6BCB0EBB}" srcId="{07A04644-C78C-46C8-AEAB-DE89758D5578}" destId="{1EB15893-5538-4C4C-942B-DA3832B9CEBD}" srcOrd="0" destOrd="0" parTransId="{F6A566CA-E9D8-41C4-8AB0-A63BC8FBBBC8}" sibTransId="{9267AC45-DAEA-4632-A765-DE5A2ECEC960}"/>
    <dgm:cxn modelId="{A6165ED9-DE21-4D0D-8342-730E7B676E8B}" type="presOf" srcId="{07A04644-C78C-46C8-AEAB-DE89758D5578}" destId="{16CA3580-DC26-4B61-BEAE-F2A16FB32B3C}" srcOrd="0" destOrd="0" presId="urn:microsoft.com/office/officeart/2005/8/layout/hProcess11"/>
    <dgm:cxn modelId="{158444DA-601E-4521-9C2D-B5E42941031E}" srcId="{07A04644-C78C-46C8-AEAB-DE89758D5578}" destId="{5F7AE3AF-D86E-4495-A8BE-03107A2C6595}" srcOrd="3" destOrd="0" parTransId="{CDDF13D3-7C8F-4CE5-8609-BCF49A58737C}" sibTransId="{1CAA7F78-9575-406F-BF7A-436A5B6BAD20}"/>
    <dgm:cxn modelId="{5545ADE0-26E1-4289-845B-51F8926B99FD}" type="presOf" srcId="{925A7818-72BA-42A1-8028-AC7F51B090E5}" destId="{241249C6-E447-4844-B59C-3098C6F87383}" srcOrd="0" destOrd="0" presId="urn:microsoft.com/office/officeart/2005/8/layout/hProcess11"/>
    <dgm:cxn modelId="{CFBD20E1-F227-4D59-8149-8519697D6C7A}" type="presOf" srcId="{1EB15893-5538-4C4C-942B-DA3832B9CEBD}" destId="{6F5D7880-D245-4ADB-A215-41DEEE0420E3}" srcOrd="0" destOrd="0" presId="urn:microsoft.com/office/officeart/2005/8/layout/hProcess11"/>
    <dgm:cxn modelId="{926D7B23-0B35-448A-9A9C-066762EE9FC1}" type="presParOf" srcId="{16CA3580-DC26-4B61-BEAE-F2A16FB32B3C}" destId="{74E9A200-3488-405F-A91F-F997D2822E08}" srcOrd="0" destOrd="0" presId="urn:microsoft.com/office/officeart/2005/8/layout/hProcess11"/>
    <dgm:cxn modelId="{95A26D4F-3CE0-4865-A48B-F5D61CED2636}" type="presParOf" srcId="{16CA3580-DC26-4B61-BEAE-F2A16FB32B3C}" destId="{6A403894-F9AB-4C66-99DF-BBCF81B8D83E}" srcOrd="1" destOrd="0" presId="urn:microsoft.com/office/officeart/2005/8/layout/hProcess11"/>
    <dgm:cxn modelId="{7A51E64F-737C-4BAA-AC46-E8F76CD4F187}" type="presParOf" srcId="{6A403894-F9AB-4C66-99DF-BBCF81B8D83E}" destId="{285BE20A-4E73-46EF-9417-A8051AC81915}" srcOrd="0" destOrd="0" presId="urn:microsoft.com/office/officeart/2005/8/layout/hProcess11"/>
    <dgm:cxn modelId="{B8D71E2E-F688-49EB-9F9C-3E2FE0B6ACEE}" type="presParOf" srcId="{285BE20A-4E73-46EF-9417-A8051AC81915}" destId="{6F5D7880-D245-4ADB-A215-41DEEE0420E3}" srcOrd="0" destOrd="0" presId="urn:microsoft.com/office/officeart/2005/8/layout/hProcess11"/>
    <dgm:cxn modelId="{40C19E7F-F314-4515-BD74-48A77A7C30C4}" type="presParOf" srcId="{285BE20A-4E73-46EF-9417-A8051AC81915}" destId="{067CAE5A-4B31-44AB-AF93-98098CA5B66D}" srcOrd="1" destOrd="0" presId="urn:microsoft.com/office/officeart/2005/8/layout/hProcess11"/>
    <dgm:cxn modelId="{9720DC55-0068-46D9-BF7B-F7DBC1573A3B}" type="presParOf" srcId="{285BE20A-4E73-46EF-9417-A8051AC81915}" destId="{598742DE-1A33-445A-A762-08BF15E21391}" srcOrd="2" destOrd="0" presId="urn:microsoft.com/office/officeart/2005/8/layout/hProcess11"/>
    <dgm:cxn modelId="{53817888-1E0D-47ED-9A6F-2FABEAA76CEE}" type="presParOf" srcId="{6A403894-F9AB-4C66-99DF-BBCF81B8D83E}" destId="{1C4EDE7C-98B1-4519-99C0-6C6B508178EE}" srcOrd="1" destOrd="0" presId="urn:microsoft.com/office/officeart/2005/8/layout/hProcess11"/>
    <dgm:cxn modelId="{46CB92BA-03BD-46E0-9669-D89502603C29}" type="presParOf" srcId="{6A403894-F9AB-4C66-99DF-BBCF81B8D83E}" destId="{E079C5BB-BF66-4673-A838-89B4071419F0}" srcOrd="2" destOrd="0" presId="urn:microsoft.com/office/officeart/2005/8/layout/hProcess11"/>
    <dgm:cxn modelId="{A84C7B9C-478D-462B-8BD0-1E5A856CCA1D}" type="presParOf" srcId="{E079C5BB-BF66-4673-A838-89B4071419F0}" destId="{76ED6BEE-13A7-433C-AE99-27B55A5E2360}" srcOrd="0" destOrd="0" presId="urn:microsoft.com/office/officeart/2005/8/layout/hProcess11"/>
    <dgm:cxn modelId="{E0558726-A816-47F1-960E-B25D386A7220}" type="presParOf" srcId="{E079C5BB-BF66-4673-A838-89B4071419F0}" destId="{B12A9383-05CE-4EF4-9FCE-3646092CA641}" srcOrd="1" destOrd="0" presId="urn:microsoft.com/office/officeart/2005/8/layout/hProcess11"/>
    <dgm:cxn modelId="{3E31CC6B-6337-4D40-90B6-9610301F4835}" type="presParOf" srcId="{E079C5BB-BF66-4673-A838-89B4071419F0}" destId="{5417893E-E500-40A8-8AAC-016EF8FE6DA1}" srcOrd="2" destOrd="0" presId="urn:microsoft.com/office/officeart/2005/8/layout/hProcess11"/>
    <dgm:cxn modelId="{3ED65EEF-E6F8-471C-8DCA-D779C3BA0EC8}" type="presParOf" srcId="{6A403894-F9AB-4C66-99DF-BBCF81B8D83E}" destId="{6576FE61-B36B-43A4-AB67-3D7503268E9F}" srcOrd="3" destOrd="0" presId="urn:microsoft.com/office/officeart/2005/8/layout/hProcess11"/>
    <dgm:cxn modelId="{5279EA2B-5D1B-4702-8B1D-097DBE070005}" type="presParOf" srcId="{6A403894-F9AB-4C66-99DF-BBCF81B8D83E}" destId="{A74C6177-1987-4445-BE89-08E8B40AE7ED}" srcOrd="4" destOrd="0" presId="urn:microsoft.com/office/officeart/2005/8/layout/hProcess11"/>
    <dgm:cxn modelId="{75702D6F-58E6-4814-B1D7-9CDA09AF575E}" type="presParOf" srcId="{A74C6177-1987-4445-BE89-08E8B40AE7ED}" destId="{241249C6-E447-4844-B59C-3098C6F87383}" srcOrd="0" destOrd="0" presId="urn:microsoft.com/office/officeart/2005/8/layout/hProcess11"/>
    <dgm:cxn modelId="{70A466D4-6874-4290-8214-C3BDF254F1D1}" type="presParOf" srcId="{A74C6177-1987-4445-BE89-08E8B40AE7ED}" destId="{ECAAE935-8D68-4907-8480-3325442AAEFC}" srcOrd="1" destOrd="0" presId="urn:microsoft.com/office/officeart/2005/8/layout/hProcess11"/>
    <dgm:cxn modelId="{61BE687B-355B-4E13-B8B7-29706A2F5D32}" type="presParOf" srcId="{A74C6177-1987-4445-BE89-08E8B40AE7ED}" destId="{15958038-7CB7-4FB8-B211-4CA549A30687}" srcOrd="2" destOrd="0" presId="urn:microsoft.com/office/officeart/2005/8/layout/hProcess11"/>
    <dgm:cxn modelId="{53D36B5F-286E-4DFC-A59A-AD4F2ED261C6}" type="presParOf" srcId="{6A403894-F9AB-4C66-99DF-BBCF81B8D83E}" destId="{7B4AB7AD-8E60-4FE8-8DED-38A8EE14315E}" srcOrd="5" destOrd="0" presId="urn:microsoft.com/office/officeart/2005/8/layout/hProcess11"/>
    <dgm:cxn modelId="{931810A7-3E11-40AD-8876-B12DB3AC6ADF}" type="presParOf" srcId="{6A403894-F9AB-4C66-99DF-BBCF81B8D83E}" destId="{2DAE19AD-AFEC-4E88-A528-A0DAA86A0F65}" srcOrd="6" destOrd="0" presId="urn:microsoft.com/office/officeart/2005/8/layout/hProcess11"/>
    <dgm:cxn modelId="{9A49C50B-37D8-494A-A56B-B34316FD24B2}" type="presParOf" srcId="{2DAE19AD-AFEC-4E88-A528-A0DAA86A0F65}" destId="{79A7AA18-1336-49CB-9061-79F940AE8099}" srcOrd="0" destOrd="0" presId="urn:microsoft.com/office/officeart/2005/8/layout/hProcess11"/>
    <dgm:cxn modelId="{0B9D8605-2B20-4C11-B180-9063D799A359}" type="presParOf" srcId="{2DAE19AD-AFEC-4E88-A528-A0DAA86A0F65}" destId="{FB07ECCD-7752-426E-9C76-510CD2A30883}" srcOrd="1" destOrd="0" presId="urn:microsoft.com/office/officeart/2005/8/layout/hProcess11"/>
    <dgm:cxn modelId="{56BA2696-A2D6-4FA8-8519-AE9AA3A260EF}" type="presParOf" srcId="{2DAE19AD-AFEC-4E88-A528-A0DAA86A0F65}" destId="{48083F54-27D8-4953-BB11-198714BD85A7}" srcOrd="2" destOrd="0" presId="urn:microsoft.com/office/officeart/2005/8/layout/hProcess11"/>
    <dgm:cxn modelId="{00A6CD33-3C89-4133-9B04-464A7CEED80F}" type="presParOf" srcId="{6A403894-F9AB-4C66-99DF-BBCF81B8D83E}" destId="{3F52E43D-53B7-4B3E-8BEE-836C3937F5E6}" srcOrd="7" destOrd="0" presId="urn:microsoft.com/office/officeart/2005/8/layout/hProcess11"/>
    <dgm:cxn modelId="{1E5002B7-F645-4764-9FBD-0F2822818EE2}" type="presParOf" srcId="{6A403894-F9AB-4C66-99DF-BBCF81B8D83E}" destId="{15C152AB-1DF4-4727-9DDD-482EDEC59F10}" srcOrd="8" destOrd="0" presId="urn:microsoft.com/office/officeart/2005/8/layout/hProcess11"/>
    <dgm:cxn modelId="{3AA98A36-F22C-4398-B27C-79B74673A0CD}" type="presParOf" srcId="{15C152AB-1DF4-4727-9DDD-482EDEC59F10}" destId="{D366396C-9755-497B-B64A-ED2C81748908}" srcOrd="0" destOrd="0" presId="urn:microsoft.com/office/officeart/2005/8/layout/hProcess11"/>
    <dgm:cxn modelId="{23BD36CA-2574-4436-8A1D-7CF2F939C5CC}" type="presParOf" srcId="{15C152AB-1DF4-4727-9DDD-482EDEC59F10}" destId="{E2B95DA7-FB1C-428D-9494-B9280D7CF69C}" srcOrd="1" destOrd="0" presId="urn:microsoft.com/office/officeart/2005/8/layout/hProcess11"/>
    <dgm:cxn modelId="{1D2CFDFE-A239-4CF1-97B8-D58D7A7A6DFE}" type="presParOf" srcId="{15C152AB-1DF4-4727-9DDD-482EDEC59F10}" destId="{79D46270-2747-4E7F-89B6-62E9244B4DF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FD983-B52B-40AB-BC5F-B0600FEBF437}">
      <dsp:nvSpPr>
        <dsp:cNvPr id="0" name=""/>
        <dsp:cNvSpPr/>
      </dsp:nvSpPr>
      <dsp:spPr>
        <a:xfrm>
          <a:off x="179903" y="-121340"/>
          <a:ext cx="3173898" cy="40483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9C3B3-FCE5-4F21-BE44-F58D8341B2DF}">
      <dsp:nvSpPr>
        <dsp:cNvPr id="0" name=""/>
        <dsp:cNvSpPr/>
      </dsp:nvSpPr>
      <dsp:spPr>
        <a:xfrm>
          <a:off x="-17471" y="0"/>
          <a:ext cx="3092562" cy="44536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>
            <a:solidFill>
              <a:srgbClr val="2F5597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-17471" y="0"/>
        <a:ext cx="3092562" cy="4453627"/>
      </dsp:txXfrm>
    </dsp:sp>
    <dsp:sp modelId="{F596D876-B6DA-4165-8C87-68B9030B030D}">
      <dsp:nvSpPr>
        <dsp:cNvPr id="0" name=""/>
        <dsp:cNvSpPr/>
      </dsp:nvSpPr>
      <dsp:spPr>
        <a:xfrm>
          <a:off x="2964721" y="-323757"/>
          <a:ext cx="778158" cy="7781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7D3B8-66BB-4201-ABF4-9212C7A6FF89}">
      <dsp:nvSpPr>
        <dsp:cNvPr id="0" name=""/>
        <dsp:cNvSpPr/>
      </dsp:nvSpPr>
      <dsp:spPr>
        <a:xfrm>
          <a:off x="3742880" y="-323757"/>
          <a:ext cx="6342155" cy="77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Feito sob medida para VOCÊ e sua FAMÍLIA </a:t>
          </a:r>
        </a:p>
      </dsp:txBody>
      <dsp:txXfrm>
        <a:off x="3742880" y="-323757"/>
        <a:ext cx="6342155" cy="778158"/>
      </dsp:txXfrm>
    </dsp:sp>
    <dsp:sp modelId="{BC76EDBD-7970-4C6B-B012-F42AA067BF2D}">
      <dsp:nvSpPr>
        <dsp:cNvPr id="0" name=""/>
        <dsp:cNvSpPr/>
      </dsp:nvSpPr>
      <dsp:spPr>
        <a:xfrm>
          <a:off x="2964721" y="594469"/>
          <a:ext cx="778158" cy="7781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8D348-342F-43AD-9CD5-5E9A06555370}">
      <dsp:nvSpPr>
        <dsp:cNvPr id="0" name=""/>
        <dsp:cNvSpPr/>
      </dsp:nvSpPr>
      <dsp:spPr>
        <a:xfrm>
          <a:off x="3742880" y="594469"/>
          <a:ext cx="5357409" cy="77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Cuidar do seu projeto e o da sua FAMÍLIA</a:t>
          </a:r>
        </a:p>
      </dsp:txBody>
      <dsp:txXfrm>
        <a:off x="3742880" y="594469"/>
        <a:ext cx="5357409" cy="778158"/>
      </dsp:txXfrm>
    </dsp:sp>
    <dsp:sp modelId="{5D90F146-BC1D-46BE-95E4-EBA42B6BED12}">
      <dsp:nvSpPr>
        <dsp:cNvPr id="0" name=""/>
        <dsp:cNvSpPr/>
      </dsp:nvSpPr>
      <dsp:spPr>
        <a:xfrm>
          <a:off x="2964721" y="1512697"/>
          <a:ext cx="778158" cy="7781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F49DE-9A09-4425-AB72-40A790A9CA6A}">
      <dsp:nvSpPr>
        <dsp:cNvPr id="0" name=""/>
        <dsp:cNvSpPr/>
      </dsp:nvSpPr>
      <dsp:spPr>
        <a:xfrm>
          <a:off x="3742880" y="1512697"/>
          <a:ext cx="3735409" cy="77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Estimular a cultura previdenciária</a:t>
          </a:r>
        </a:p>
      </dsp:txBody>
      <dsp:txXfrm>
        <a:off x="3742880" y="1512697"/>
        <a:ext cx="3735409" cy="778158"/>
      </dsp:txXfrm>
    </dsp:sp>
    <dsp:sp modelId="{D6FADAD1-7F7E-4840-917B-21DF8AEC706F}">
      <dsp:nvSpPr>
        <dsp:cNvPr id="0" name=""/>
        <dsp:cNvSpPr/>
      </dsp:nvSpPr>
      <dsp:spPr>
        <a:xfrm>
          <a:off x="2964721" y="2430924"/>
          <a:ext cx="778158" cy="7781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F79EE-AADC-4692-A37B-9D3DB1D68618}">
      <dsp:nvSpPr>
        <dsp:cNvPr id="0" name=""/>
        <dsp:cNvSpPr/>
      </dsp:nvSpPr>
      <dsp:spPr>
        <a:xfrm>
          <a:off x="3742880" y="2430924"/>
          <a:ext cx="6290463" cy="77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Investir em um amanhã melhor para VOCÊ e a sua FAMÍLIA</a:t>
          </a:r>
        </a:p>
      </dsp:txBody>
      <dsp:txXfrm>
        <a:off x="3742880" y="2430924"/>
        <a:ext cx="6290463" cy="778158"/>
      </dsp:txXfrm>
    </dsp:sp>
    <dsp:sp modelId="{15CEDD5E-50CE-4095-A055-9D43EFCFDC67}">
      <dsp:nvSpPr>
        <dsp:cNvPr id="0" name=""/>
        <dsp:cNvSpPr/>
      </dsp:nvSpPr>
      <dsp:spPr>
        <a:xfrm>
          <a:off x="2964721" y="3349152"/>
          <a:ext cx="778158" cy="7781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2863C-5A5E-4526-AF63-0569FC900065}">
      <dsp:nvSpPr>
        <dsp:cNvPr id="0" name=""/>
        <dsp:cNvSpPr/>
      </dsp:nvSpPr>
      <dsp:spPr>
        <a:xfrm>
          <a:off x="3742880" y="3349152"/>
          <a:ext cx="7327726" cy="77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Ajudar a criar um futuro tranquilo para VOCÊ e a sua FAMÍLIA</a:t>
          </a:r>
        </a:p>
      </dsp:txBody>
      <dsp:txXfrm>
        <a:off x="3742880" y="3349152"/>
        <a:ext cx="7327726" cy="778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D5F05-1931-4509-BA56-D1271D4CFE73}">
      <dsp:nvSpPr>
        <dsp:cNvPr id="0" name=""/>
        <dsp:cNvSpPr/>
      </dsp:nvSpPr>
      <dsp:spPr>
        <a:xfrm>
          <a:off x="4919" y="356594"/>
          <a:ext cx="2116418" cy="2489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95836-D18C-4E2B-9CE8-DEC675DFAE92}">
      <dsp:nvSpPr>
        <dsp:cNvPr id="0" name=""/>
        <dsp:cNvSpPr/>
      </dsp:nvSpPr>
      <dsp:spPr>
        <a:xfrm>
          <a:off x="110739" y="456190"/>
          <a:ext cx="1904776" cy="161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1C018-0D71-4038-870F-DF1B770F3ACB}">
      <dsp:nvSpPr>
        <dsp:cNvPr id="0" name=""/>
        <dsp:cNvSpPr/>
      </dsp:nvSpPr>
      <dsp:spPr>
        <a:xfrm>
          <a:off x="110739" y="2074627"/>
          <a:ext cx="1904776" cy="67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EDUCAÇÃO</a:t>
          </a:r>
        </a:p>
      </dsp:txBody>
      <dsp:txXfrm>
        <a:off x="110739" y="2074627"/>
        <a:ext cx="1904776" cy="672273"/>
      </dsp:txXfrm>
    </dsp:sp>
    <dsp:sp modelId="{AD7E032D-390C-42EF-9EEF-329B7A642F4E}">
      <dsp:nvSpPr>
        <dsp:cNvPr id="0" name=""/>
        <dsp:cNvSpPr/>
      </dsp:nvSpPr>
      <dsp:spPr>
        <a:xfrm>
          <a:off x="2980545" y="356594"/>
          <a:ext cx="2116418" cy="2489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CEC1F-3FBE-419F-AFA1-F1A7C03DF45E}">
      <dsp:nvSpPr>
        <dsp:cNvPr id="0" name=""/>
        <dsp:cNvSpPr/>
      </dsp:nvSpPr>
      <dsp:spPr>
        <a:xfrm>
          <a:off x="3086366" y="456190"/>
          <a:ext cx="1904776" cy="161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7F2B2-36F8-4FE2-8EA0-5F57B4498546}">
      <dsp:nvSpPr>
        <dsp:cNvPr id="0" name=""/>
        <dsp:cNvSpPr/>
      </dsp:nvSpPr>
      <dsp:spPr>
        <a:xfrm>
          <a:off x="3086366" y="2074627"/>
          <a:ext cx="1904776" cy="67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VIAGEM</a:t>
          </a:r>
          <a:r>
            <a:rPr lang="pt-BR" sz="19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sp:txBody>
      <dsp:txXfrm>
        <a:off x="3086366" y="2074627"/>
        <a:ext cx="1904776" cy="672273"/>
      </dsp:txXfrm>
    </dsp:sp>
    <dsp:sp modelId="{A61CF5D4-DF89-4DFC-8092-3784C332BAC8}">
      <dsp:nvSpPr>
        <dsp:cNvPr id="0" name=""/>
        <dsp:cNvSpPr/>
      </dsp:nvSpPr>
      <dsp:spPr>
        <a:xfrm>
          <a:off x="5956172" y="356594"/>
          <a:ext cx="2116418" cy="2489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7D82E-57F0-49E5-ACF7-7656135DEEDF}">
      <dsp:nvSpPr>
        <dsp:cNvPr id="0" name=""/>
        <dsp:cNvSpPr/>
      </dsp:nvSpPr>
      <dsp:spPr>
        <a:xfrm>
          <a:off x="6061993" y="456190"/>
          <a:ext cx="1904776" cy="161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CF8EE-B915-4701-A75F-AC40859A8975}">
      <dsp:nvSpPr>
        <dsp:cNvPr id="0" name=""/>
        <dsp:cNvSpPr/>
      </dsp:nvSpPr>
      <dsp:spPr>
        <a:xfrm>
          <a:off x="6061993" y="2074627"/>
          <a:ext cx="1904776" cy="67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PATRIMÔNIO</a:t>
          </a:r>
        </a:p>
      </dsp:txBody>
      <dsp:txXfrm>
        <a:off x="6061993" y="2074627"/>
        <a:ext cx="1904776" cy="672273"/>
      </dsp:txXfrm>
    </dsp:sp>
    <dsp:sp modelId="{09BB617D-96B7-4D0E-9178-600A7078B138}">
      <dsp:nvSpPr>
        <dsp:cNvPr id="0" name=""/>
        <dsp:cNvSpPr/>
      </dsp:nvSpPr>
      <dsp:spPr>
        <a:xfrm>
          <a:off x="8931798" y="356594"/>
          <a:ext cx="2116418" cy="2489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814F7-71C2-4C77-BFA2-6C0722AA793B}">
      <dsp:nvSpPr>
        <dsp:cNvPr id="0" name=""/>
        <dsp:cNvSpPr/>
      </dsp:nvSpPr>
      <dsp:spPr>
        <a:xfrm>
          <a:off x="9037619" y="456190"/>
          <a:ext cx="1904776" cy="16184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047C5-3539-4E43-8270-E90D0C3B3C67}">
      <dsp:nvSpPr>
        <dsp:cNvPr id="0" name=""/>
        <dsp:cNvSpPr/>
      </dsp:nvSpPr>
      <dsp:spPr>
        <a:xfrm>
          <a:off x="9037619" y="2074627"/>
          <a:ext cx="1904776" cy="67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49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APOSENTADORIA</a:t>
          </a:r>
        </a:p>
      </dsp:txBody>
      <dsp:txXfrm>
        <a:off x="9037619" y="2074627"/>
        <a:ext cx="1904776" cy="672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835BF-91A1-4B25-B15D-4F556DF1F9D6}">
      <dsp:nvSpPr>
        <dsp:cNvPr id="0" name=""/>
        <dsp:cNvSpPr/>
      </dsp:nvSpPr>
      <dsp:spPr>
        <a:xfrm>
          <a:off x="0" y="320107"/>
          <a:ext cx="2090058" cy="2090058"/>
        </a:xfrm>
        <a:prstGeom prst="ellipse">
          <a:avLst/>
        </a:prstGeom>
        <a:solidFill>
          <a:srgbClr val="0F0E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R$ 50,00</a:t>
          </a:r>
        </a:p>
      </dsp:txBody>
      <dsp:txXfrm>
        <a:off x="306082" y="626189"/>
        <a:ext cx="1477894" cy="1477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3738D-68CF-4B91-B206-F0504D854A8B}">
      <dsp:nvSpPr>
        <dsp:cNvPr id="0" name=""/>
        <dsp:cNvSpPr/>
      </dsp:nvSpPr>
      <dsp:spPr>
        <a:xfrm>
          <a:off x="3083930" y="3330103"/>
          <a:ext cx="3690868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14C0D-C476-40D3-AF3B-9E4914F9AE64}">
      <dsp:nvSpPr>
        <dsp:cNvPr id="0" name=""/>
        <dsp:cNvSpPr/>
      </dsp:nvSpPr>
      <dsp:spPr>
        <a:xfrm>
          <a:off x="3083930" y="759861"/>
          <a:ext cx="3690868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A403A-88C6-45E0-96AE-4458D8EF2A9A}">
      <dsp:nvSpPr>
        <dsp:cNvPr id="0" name=""/>
        <dsp:cNvSpPr/>
      </dsp:nvSpPr>
      <dsp:spPr>
        <a:xfrm>
          <a:off x="907470" y="-11211"/>
          <a:ext cx="3886741" cy="41123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rgbClr val="00497E"/>
          </a:solidFill>
          <a:prstDash val="solid"/>
          <a:miter lim="800000"/>
        </a:ln>
        <a:effectLst>
          <a:outerShdw blurRad="50800" dist="50800" dir="5400000" algn="ctr" rotWithShape="0">
            <a:srgbClr val="0F0EE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2C1ED-C888-4045-84FF-F26CBBF4D908}">
      <dsp:nvSpPr>
        <dsp:cNvPr id="0" name=""/>
        <dsp:cNvSpPr/>
      </dsp:nvSpPr>
      <dsp:spPr>
        <a:xfrm>
          <a:off x="1767966" y="2172466"/>
          <a:ext cx="2631928" cy="1357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1767966" y="2172466"/>
        <a:ext cx="2631928" cy="1357088"/>
      </dsp:txXfrm>
    </dsp:sp>
    <dsp:sp modelId="{375FD42D-5595-4A8A-9ABB-366B0A8F840B}">
      <dsp:nvSpPr>
        <dsp:cNvPr id="0" name=""/>
        <dsp:cNvSpPr/>
      </dsp:nvSpPr>
      <dsp:spPr>
        <a:xfrm>
          <a:off x="6037468" y="-11211"/>
          <a:ext cx="1474661" cy="1542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27951-9598-47B1-BF21-315248E2DCA3}">
      <dsp:nvSpPr>
        <dsp:cNvPr id="0" name=""/>
        <dsp:cNvSpPr/>
      </dsp:nvSpPr>
      <dsp:spPr>
        <a:xfrm>
          <a:off x="7545871" y="-11211"/>
          <a:ext cx="1601422" cy="1542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Básica</a:t>
          </a:r>
        </a:p>
      </dsp:txBody>
      <dsp:txXfrm>
        <a:off x="7545871" y="-11211"/>
        <a:ext cx="1601422" cy="1542145"/>
      </dsp:txXfrm>
    </dsp:sp>
    <dsp:sp modelId="{DD1BDDA6-BBBC-4DAC-8E39-64D1EA9AB8DB}">
      <dsp:nvSpPr>
        <dsp:cNvPr id="0" name=""/>
        <dsp:cNvSpPr/>
      </dsp:nvSpPr>
      <dsp:spPr>
        <a:xfrm>
          <a:off x="5980794" y="2536608"/>
          <a:ext cx="1588008" cy="15869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15F0D-8F10-4D66-8F41-6380DD00253C}">
      <dsp:nvSpPr>
        <dsp:cNvPr id="0" name=""/>
        <dsp:cNvSpPr/>
      </dsp:nvSpPr>
      <dsp:spPr>
        <a:xfrm>
          <a:off x="7545871" y="2559031"/>
          <a:ext cx="2366703" cy="1542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Voluntária</a:t>
          </a:r>
        </a:p>
      </dsp:txBody>
      <dsp:txXfrm>
        <a:off x="7545871" y="2559031"/>
        <a:ext cx="2366703" cy="1542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41E37-3B36-463B-8ECB-45BAFE75436A}">
      <dsp:nvSpPr>
        <dsp:cNvPr id="0" name=""/>
        <dsp:cNvSpPr/>
      </dsp:nvSpPr>
      <dsp:spPr>
        <a:xfrm>
          <a:off x="0" y="0"/>
          <a:ext cx="4472573" cy="44725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8000">
              <a:srgbClr val="0F0EEA"/>
            </a:gs>
            <a:gs pos="98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511CA-B8FC-4D79-9CB5-B17C68B76459}">
      <dsp:nvSpPr>
        <dsp:cNvPr id="0" name=""/>
        <dsp:cNvSpPr/>
      </dsp:nvSpPr>
      <dsp:spPr>
        <a:xfrm>
          <a:off x="2236286" y="0"/>
          <a:ext cx="8107705" cy="44725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Renda Mensal:</a:t>
          </a: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12 meses de inscrição e 18 anos </a:t>
          </a:r>
          <a:endParaRPr lang="pt-BR" sz="1400" kern="1200" dirty="0">
            <a:solidFill>
              <a:schemeClr val="tx1">
                <a:lumMod val="50000"/>
                <a:lumOff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Pagamento único de até 25% do saldo e o valor restante em: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Percentual mensal - </a:t>
          </a: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0,1% a 2% do saldo; 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Renda por prazo certo - </a:t>
          </a: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saldo de conta será transformado em renda mensal e pago no mínimo em 5 anos.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rgbClr val="4C5356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2236286" y="0"/>
        <a:ext cx="8107705" cy="1341774"/>
      </dsp:txXfrm>
    </dsp:sp>
    <dsp:sp modelId="{587DD4AB-0CDF-49B0-8866-519CC9C1FE26}">
      <dsp:nvSpPr>
        <dsp:cNvPr id="0" name=""/>
        <dsp:cNvSpPr/>
      </dsp:nvSpPr>
      <dsp:spPr>
        <a:xfrm>
          <a:off x="782701" y="1341774"/>
          <a:ext cx="2907169" cy="29071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F0EEA"/>
            </a:gs>
            <a:gs pos="91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24131-B151-4EFB-8D54-FA8E899CFA65}">
      <dsp:nvSpPr>
        <dsp:cNvPr id="0" name=""/>
        <dsp:cNvSpPr/>
      </dsp:nvSpPr>
      <dsp:spPr>
        <a:xfrm>
          <a:off x="2236286" y="1446325"/>
          <a:ext cx="8107705" cy="3026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Benefício Temporário: </a:t>
          </a:r>
          <a:r>
            <a:rPr lang="pt-BR" sz="1400" b="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mínimo de </a:t>
          </a: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18 anos</a:t>
          </a:r>
          <a:endParaRPr lang="pt-BR" sz="1400" b="1" kern="1200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Percentual do saldo de acordo com o período de acumulação: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-  </a:t>
          </a:r>
          <a:r>
            <a:rPr lang="pt-BR" sz="14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5  anos </a:t>
          </a: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- até 50% do saldo de conta;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- </a:t>
          </a:r>
          <a:r>
            <a:rPr lang="pt-BR" sz="14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10 anos </a:t>
          </a: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- até 70% do saldo de conta.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Será pago mensalmente na forma de prazo certo e terá duração mínima de 24 e máxima 60 meses.</a:t>
          </a:r>
          <a:endParaRPr lang="pt-BR" sz="1400" kern="1200" dirty="0">
            <a:solidFill>
              <a:srgbClr val="4C535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36286" y="1446325"/>
        <a:ext cx="8107705" cy="1396729"/>
      </dsp:txXfrm>
    </dsp:sp>
    <dsp:sp modelId="{5AD8EE85-90AD-4448-99CC-9020A0AC97B0}">
      <dsp:nvSpPr>
        <dsp:cNvPr id="0" name=""/>
        <dsp:cNvSpPr/>
      </dsp:nvSpPr>
      <dsp:spPr>
        <a:xfrm>
          <a:off x="1565401" y="2683545"/>
          <a:ext cx="1341770" cy="13417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3000">
              <a:srgbClr val="0F0EEA"/>
            </a:gs>
            <a:gs pos="98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4267F-FF99-4E01-B720-FB38E1A7E51F}">
      <dsp:nvSpPr>
        <dsp:cNvPr id="0" name=""/>
        <dsp:cNvSpPr/>
      </dsp:nvSpPr>
      <dsp:spPr>
        <a:xfrm>
          <a:off x="2236286" y="3096038"/>
          <a:ext cx="8107705" cy="979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Obs</a:t>
          </a:r>
          <a:r>
            <a:rPr lang="pt-BR" sz="14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r>
            <a:rPr lang="pt-BR" sz="14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 participante pode alterar o percentual ou o prazo de benefícios de renda mensal em vigor.</a:t>
          </a:r>
        </a:p>
      </dsp:txBody>
      <dsp:txXfrm>
        <a:off x="2236286" y="3096038"/>
        <a:ext cx="8107705" cy="979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C4A41-78D2-464F-AD8F-63DA6ED4F157}">
      <dsp:nvSpPr>
        <dsp:cNvPr id="0" name=""/>
        <dsp:cNvSpPr/>
      </dsp:nvSpPr>
      <dsp:spPr>
        <a:xfrm>
          <a:off x="1377" y="705464"/>
          <a:ext cx="5014427" cy="2507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Óbito do Participante ou Assistido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 saldo de Conta Total ou o saldo remanescente da Conta de Benefício Concedido será revertido em favor dos beneficiários, </a:t>
          </a:r>
          <a:r>
            <a:rPr lang="pt-BR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respeitado o percentual de cada um indicado pelo Participante na forma de pagamento único.</a:t>
          </a:r>
        </a:p>
      </dsp:txBody>
      <dsp:txXfrm>
        <a:off x="74811" y="778898"/>
        <a:ext cx="4867559" cy="2360345"/>
      </dsp:txXfrm>
    </dsp:sp>
    <dsp:sp modelId="{B016DB70-AA83-4F21-B24D-11AC60EBA7E4}">
      <dsp:nvSpPr>
        <dsp:cNvPr id="0" name=""/>
        <dsp:cNvSpPr/>
      </dsp:nvSpPr>
      <dsp:spPr>
        <a:xfrm>
          <a:off x="6269412" y="705464"/>
          <a:ext cx="5014427" cy="2507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Óbito do Participante na inexistência ou falecimento dos Beneficiários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 saldo remanescente da Conta de Benefícios Concedidos será destinado aos herdeiros legais mediante apresentação de documentação pertinente na forma de </a:t>
          </a:r>
          <a:r>
            <a:rPr lang="pt-BR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pagamento único.</a:t>
          </a:r>
        </a:p>
      </dsp:txBody>
      <dsp:txXfrm>
        <a:off x="6342846" y="778898"/>
        <a:ext cx="4867559" cy="2360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251A6-3BD5-436A-B896-176C4205B7AD}">
      <dsp:nvSpPr>
        <dsp:cNvPr id="0" name=""/>
        <dsp:cNvSpPr/>
      </dsp:nvSpPr>
      <dsp:spPr>
        <a:xfrm>
          <a:off x="2987889" y="0"/>
          <a:ext cx="5228881" cy="2161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3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•</a:t>
          </a:r>
          <a:r>
            <a:rPr lang="pt-BR" sz="18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pt-BR" sz="18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Resgate Parcial ou Total: </a:t>
          </a:r>
          <a:r>
            <a:rPr lang="pt-BR" sz="1800" b="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20% a cada 2 anos ou 100% no desligamento do plano.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Valor portado e contribuição voluntária a qualquer tempo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carência: 36 meses </a:t>
          </a:r>
        </a:p>
      </dsp:txBody>
      <dsp:txXfrm>
        <a:off x="2987889" y="0"/>
        <a:ext cx="5228881" cy="2161780"/>
      </dsp:txXfrm>
    </dsp:sp>
    <dsp:sp modelId="{3353C871-8672-4F7C-9F65-1CD789079D93}">
      <dsp:nvSpPr>
        <dsp:cNvPr id="0" name=""/>
        <dsp:cNvSpPr/>
      </dsp:nvSpPr>
      <dsp:spPr>
        <a:xfrm>
          <a:off x="2651688" y="0"/>
          <a:ext cx="1208151" cy="18122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1F4F9-2845-4979-BB30-96ED0B114D9B}">
      <dsp:nvSpPr>
        <dsp:cNvPr id="0" name=""/>
        <dsp:cNvSpPr/>
      </dsp:nvSpPr>
      <dsp:spPr>
        <a:xfrm>
          <a:off x="656322" y="2391499"/>
          <a:ext cx="5522979" cy="1725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3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• Portabilidade: </a:t>
          </a:r>
          <a:r>
            <a:rPr lang="pt-BR" sz="1800" kern="12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 o saldo para outra entidade de previdência privada ou sociedade seguradora.</a:t>
          </a:r>
          <a:endParaRPr lang="pt-BR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56322" y="2391499"/>
        <a:ext cx="5522979" cy="1725931"/>
      </dsp:txXfrm>
    </dsp:sp>
    <dsp:sp modelId="{EBDFEEC7-E347-4BD7-ABBE-3A5EF81BF677}">
      <dsp:nvSpPr>
        <dsp:cNvPr id="0" name=""/>
        <dsp:cNvSpPr/>
      </dsp:nvSpPr>
      <dsp:spPr>
        <a:xfrm>
          <a:off x="390720" y="2365114"/>
          <a:ext cx="1208151" cy="16344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9A200-3488-405F-A91F-F997D2822E08}">
      <dsp:nvSpPr>
        <dsp:cNvPr id="0" name=""/>
        <dsp:cNvSpPr/>
      </dsp:nvSpPr>
      <dsp:spPr>
        <a:xfrm>
          <a:off x="0" y="858696"/>
          <a:ext cx="11250208" cy="114492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5D7880-D245-4ADB-A215-41DEEE0420E3}">
      <dsp:nvSpPr>
        <dsp:cNvPr id="0" name=""/>
        <dsp:cNvSpPr/>
      </dsp:nvSpPr>
      <dsp:spPr>
        <a:xfrm>
          <a:off x="4449" y="0"/>
          <a:ext cx="1945440" cy="11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Facultativo</a:t>
          </a:r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49" y="0"/>
        <a:ext cx="1945440" cy="1144928"/>
      </dsp:txXfrm>
    </dsp:sp>
    <dsp:sp modelId="{067CAE5A-4B31-44AB-AF93-98098CA5B66D}">
      <dsp:nvSpPr>
        <dsp:cNvPr id="0" name=""/>
        <dsp:cNvSpPr/>
      </dsp:nvSpPr>
      <dsp:spPr>
        <a:xfrm>
          <a:off x="834053" y="1288044"/>
          <a:ext cx="286232" cy="2862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D6BEE-13A7-433C-AE99-27B55A5E2360}">
      <dsp:nvSpPr>
        <dsp:cNvPr id="0" name=""/>
        <dsp:cNvSpPr/>
      </dsp:nvSpPr>
      <dsp:spPr>
        <a:xfrm>
          <a:off x="2047161" y="1717393"/>
          <a:ext cx="1945440" cy="11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As contribuições serão recolhidas pela Previndus e repassadas à Seguradora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047161" y="1717393"/>
        <a:ext cx="1945440" cy="1144928"/>
      </dsp:txXfrm>
    </dsp:sp>
    <dsp:sp modelId="{B12A9383-05CE-4EF4-9FCE-3646092CA641}">
      <dsp:nvSpPr>
        <dsp:cNvPr id="0" name=""/>
        <dsp:cNvSpPr/>
      </dsp:nvSpPr>
      <dsp:spPr>
        <a:xfrm>
          <a:off x="2876765" y="1288044"/>
          <a:ext cx="286232" cy="2862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249C6-E447-4844-B59C-3098C6F87383}">
      <dsp:nvSpPr>
        <dsp:cNvPr id="0" name=""/>
        <dsp:cNvSpPr/>
      </dsp:nvSpPr>
      <dsp:spPr>
        <a:xfrm>
          <a:off x="4089873" y="0"/>
          <a:ext cx="1945440" cy="11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 seguradora escolhida foi a Icatu Seguros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089873" y="0"/>
        <a:ext cx="1945440" cy="1144928"/>
      </dsp:txXfrm>
    </dsp:sp>
    <dsp:sp modelId="{ECAAE935-8D68-4907-8480-3325442AAEFC}">
      <dsp:nvSpPr>
        <dsp:cNvPr id="0" name=""/>
        <dsp:cNvSpPr/>
      </dsp:nvSpPr>
      <dsp:spPr>
        <a:xfrm>
          <a:off x="4919477" y="1288044"/>
          <a:ext cx="286232" cy="2862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A7AA18-1336-49CB-9061-79F940AE8099}">
      <dsp:nvSpPr>
        <dsp:cNvPr id="0" name=""/>
        <dsp:cNvSpPr/>
      </dsp:nvSpPr>
      <dsp:spPr>
        <a:xfrm>
          <a:off x="6132585" y="1717393"/>
          <a:ext cx="1945440" cy="11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As indenizações serão adicionadas à Conta de Benefício Concedido para concessão do benefício de renda mensal ou na forma de pagamento único, a critério do participante ou beneficiário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6132585" y="1717393"/>
        <a:ext cx="1945440" cy="1144928"/>
      </dsp:txXfrm>
    </dsp:sp>
    <dsp:sp modelId="{FB07ECCD-7752-426E-9C76-510CD2A30883}">
      <dsp:nvSpPr>
        <dsp:cNvPr id="0" name=""/>
        <dsp:cNvSpPr/>
      </dsp:nvSpPr>
      <dsp:spPr>
        <a:xfrm>
          <a:off x="6962189" y="1288044"/>
          <a:ext cx="286232" cy="2862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6396C-9755-497B-B64A-ED2C81748908}">
      <dsp:nvSpPr>
        <dsp:cNvPr id="0" name=""/>
        <dsp:cNvSpPr/>
      </dsp:nvSpPr>
      <dsp:spPr>
        <a:xfrm>
          <a:off x="8175297" y="0"/>
          <a:ext cx="1945440" cy="11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Não haverá coberturas para participantes inadimplentes</a:t>
          </a:r>
          <a:endParaRPr lang="pt-BR" sz="15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8175297" y="0"/>
        <a:ext cx="1945440" cy="1144928"/>
      </dsp:txXfrm>
    </dsp:sp>
    <dsp:sp modelId="{E2B95DA7-FB1C-428D-9494-B9280D7CF69C}">
      <dsp:nvSpPr>
        <dsp:cNvPr id="0" name=""/>
        <dsp:cNvSpPr/>
      </dsp:nvSpPr>
      <dsp:spPr>
        <a:xfrm>
          <a:off x="9004901" y="1288044"/>
          <a:ext cx="286232" cy="2862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79817-DCF8-5A44-A803-5A721283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203E6D-8AD9-3842-B609-07F8144BE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FA09E-67E3-084F-9D17-328CE5E2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F52EF-1726-8A4D-A497-4611CDC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91200B-4821-B447-888B-D0868E18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21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98D79-5C65-524A-9076-D7CA504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448824-36A5-8D4C-A184-EC771BD1A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C2306B-75DE-114C-B2A7-6A7D1AD1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6FCB1-51D6-3144-B385-0F16295B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B57DC-AF26-4549-B92F-AD361E44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AFF495-4153-324E-B72A-BB16E848C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02A953-0600-1B4E-A13D-E717E9D6F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B8AA0-0D25-9C4D-B810-42ACFF4D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BDF6F-6308-5441-81E5-2A025FCF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3DECE-890D-A640-BFB2-B4031BAB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7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1910E-8B8E-7F40-BA73-67C38647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E59BF-5A30-C843-83EE-F8F3B635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54B34-4264-9B42-A062-4C73D576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0DF30-9A76-634D-B037-B4E4964E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CA63AE-60F5-3844-BF80-A0EB478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78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EA04C-8A51-9141-B9AC-2F0308D2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2D8036-92F2-DC4A-B244-CA39F358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FE9ED-4780-934D-8478-B9E3CEB6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B6967-BF5C-6F4B-B150-1FB0444D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72F512-CC21-524E-B0D3-892BFC2E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6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E1C73-7E2E-3145-8C74-71A41660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62012-A350-E74F-B10E-A2CA6CB0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9C4EBD-B063-F24E-9922-959A7C285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1285D2-0640-3F46-A0B0-40ECAE1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688316-69B4-D749-8C71-58BCA042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1C2B25-1A4B-5D4C-AA3E-199530EB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2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7C58E-4D65-B048-9843-1C94B6DE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B0878-70D6-B148-99AD-3E67E50F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AD49F6-9916-2E45-969B-EFEA7A76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0F8833-642D-EA42-9932-12D57D7D0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0546F5-3580-434E-B82D-7769FEF24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A0F4C1-B50D-8140-8352-77B025E3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5A59CF-733C-594A-9ED9-8EB1382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802D91-C038-2A43-B1E6-8678C08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20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4ABEF-91BA-1544-BD72-9A3ED702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560006-C373-BE4F-B1E4-0DEE7484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7BA87D-5A8D-634C-B513-ECD934CF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EBFE18-AA0D-4849-9FE2-9A24AED2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57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784291-AA78-BD46-8434-D13F9FFB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2BE454-67C7-3045-9B08-164EBA3F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F056E0-9EDB-B749-B87C-FEF5AA77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7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39C5A-8144-E441-B1D4-56C4DD6E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7025C6-A834-AD4E-AE0D-44148A40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E2A1D9-A2BF-1548-AD45-D19F93978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16A42-9105-EE4B-AAF7-E455C52A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7B5809-C4B1-4445-BE89-20AC2BE9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CB12F6-D4D8-C749-BF62-0ADA83CA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9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155F1-48C8-F043-8CC4-B3B6A968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E0347C-A1D2-624C-99FB-49245FFBB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81BE54-099A-E14F-8E3F-A794E8390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F0C74F-C77D-994A-BFC3-695F11DF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99181-558A-7A46-B06A-92B77F09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799C30-0E0E-7E4F-BC5F-947FFFF5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07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224FCC-49D6-8D40-A3FC-0760483818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99781" y="4330041"/>
            <a:ext cx="4907709" cy="34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amilia.previndus.com.br/adesao/#/ar/session/adesao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https://familia.previndus.com.br/simulador/" TargetMode="External"/><Relationship Id="rId4" Type="http://schemas.openxmlformats.org/officeDocument/2006/relationships/hyperlink" Target="http://simuladorprevindus.trustprev.com.br/" TargetMode="External"/><Relationship Id="rId9" Type="http://schemas.openxmlformats.org/officeDocument/2006/relationships/hyperlink" Target="https://www.previndus.com.br/familiaprevindu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D40B29-98FE-974E-92A7-22186F38D9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78F6AF-C77A-6340-888A-A29D666C75C4}"/>
              </a:ext>
            </a:extLst>
          </p:cNvPr>
          <p:cNvSpPr txBox="1"/>
          <p:nvPr/>
        </p:nvSpPr>
        <p:spPr>
          <a:xfrm>
            <a:off x="778682" y="1219200"/>
            <a:ext cx="5317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rgbClr val="169FDB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PLANO</a:t>
            </a:r>
            <a:r>
              <a:rPr lang="pt-PT" sz="40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 INSTITUÍDO</a:t>
            </a:r>
            <a:r>
              <a:rPr lang="pt-PT" sz="4000" b="1" dirty="0">
                <a:solidFill>
                  <a:srgbClr val="169FDB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     	   SETORIAL </a:t>
            </a:r>
          </a:p>
          <a:p>
            <a:r>
              <a:rPr lang="pt-PT" sz="40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FAMÍLIA </a:t>
            </a:r>
            <a:r>
              <a:rPr lang="pt-PT" sz="4000" b="1" dirty="0">
                <a:solidFill>
                  <a:srgbClr val="169FDB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PREVINDUS</a:t>
            </a:r>
            <a:endParaRPr lang="pt-BR" sz="4000" b="1" dirty="0">
              <a:solidFill>
                <a:srgbClr val="169FDB"/>
              </a:solidFill>
              <a:latin typeface="Museo 500" panose="02000000000000000000" pitchFamily="50" charset="0"/>
              <a:ea typeface="Verdana" panose="020B0604030504040204" pitchFamily="34" charset="0"/>
            </a:endParaRPr>
          </a:p>
        </p:txBody>
      </p:sp>
      <p:pic>
        <p:nvPicPr>
          <p:cNvPr id="4" name="Imagem 3" descr="Uma imagem contendo desenho, luz&#10;&#10;Descrição gerada automaticamente">
            <a:extLst>
              <a:ext uri="{FF2B5EF4-FFF2-40B4-BE49-F238E27FC236}">
                <a16:creationId xmlns:a16="http://schemas.microsoft.com/office/drawing/2014/main" id="{2CB89753-BB41-484C-B35D-CDC6CB490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2" y="5817702"/>
            <a:ext cx="2889443" cy="6724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FC819C8-40E8-3D4C-978F-D82DB7A7F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68" y="98845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CONTRATAÇÃO DO SEGURO</a:t>
            </a:r>
            <a:endParaRPr lang="pt-BR" sz="3400" dirty="0">
              <a:solidFill>
                <a:schemeClr val="bg1"/>
              </a:solidFill>
              <a:latin typeface="Museo 300" panose="02000000000000000000"/>
            </a:endParaRP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3">
            <a:extLst>
              <a:ext uri="{FF2B5EF4-FFF2-40B4-BE49-F238E27FC236}">
                <a16:creationId xmlns:a16="http://schemas.microsoft.com/office/drawing/2014/main" id="{721C5258-DD80-46BE-81BF-75E699392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1" y="1156447"/>
            <a:ext cx="407580" cy="11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92E5F9F-4EC0-4B8E-B09E-5C90099E4753}"/>
              </a:ext>
            </a:extLst>
          </p:cNvPr>
          <p:cNvSpPr/>
          <p:nvPr/>
        </p:nvSpPr>
        <p:spPr>
          <a:xfrm>
            <a:off x="450094" y="1156447"/>
            <a:ext cx="11368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Pode contratar o seguro para cobertura dos seguintes benefícios: Morte ou Invalidez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FFA56F6-2D43-4D7D-8AB7-0AEC411D0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3762"/>
              </p:ext>
            </p:extLst>
          </p:nvPr>
        </p:nvGraphicFramePr>
        <p:xfrm>
          <a:off x="509252" y="1699302"/>
          <a:ext cx="1125020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468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CASHBACK – COMPRE E GANHE</a:t>
            </a:r>
            <a:endParaRPr lang="pt-BR" sz="3400" dirty="0">
              <a:solidFill>
                <a:schemeClr val="bg1"/>
              </a:solidFill>
              <a:latin typeface="Museo 300" panose="02000000000000000000"/>
            </a:endParaRP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3">
            <a:extLst>
              <a:ext uri="{FF2B5EF4-FFF2-40B4-BE49-F238E27FC236}">
                <a16:creationId xmlns:a16="http://schemas.microsoft.com/office/drawing/2014/main" id="{721C5258-DD80-46BE-81BF-75E699392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1" y="1156447"/>
            <a:ext cx="407580" cy="11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1899" t="19872" r="43089" b="22051"/>
          <a:stretch/>
        </p:blipFill>
        <p:spPr>
          <a:xfrm>
            <a:off x="450094" y="1351182"/>
            <a:ext cx="6113163" cy="474188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128576" y="2361198"/>
            <a:ext cx="4820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Aumenta seu investimento no plano, acelerando a sua poupança;</a:t>
            </a:r>
          </a:p>
          <a:p>
            <a:endParaRPr lang="pt-BR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 mínimo de R$ 30,00 acumulado, </a:t>
            </a:r>
          </a:p>
          <a:p>
            <a:r>
              <a:rPr lang="pt-BR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transferido automaticamente;</a:t>
            </a:r>
          </a:p>
          <a:p>
            <a:endParaRPr lang="pt-BR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Mais de 440 lojas parceiras.</a:t>
            </a:r>
          </a:p>
          <a:p>
            <a:endParaRPr lang="pt-BR" dirty="0"/>
          </a:p>
        </p:txBody>
      </p:sp>
      <p:pic>
        <p:nvPicPr>
          <p:cNvPr id="12" name="Picture 2" descr="Ícone&#10;&#10;Descrição gerada automa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81" y="2438092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Ícone&#10;&#10;Descrição gerada automa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82" y="3290887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Ícone&#10;&#10;Descrição gerada automa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51" y="4085285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6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693" r="4163" b="359"/>
          <a:stretch/>
        </p:blipFill>
        <p:spPr>
          <a:xfrm>
            <a:off x="2575784" y="919804"/>
            <a:ext cx="6615856" cy="5972972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2650639" y="1312048"/>
            <a:ext cx="6331722" cy="4935584"/>
            <a:chOff x="2650639" y="1312048"/>
            <a:chExt cx="6331722" cy="4935584"/>
          </a:xfrm>
        </p:grpSpPr>
        <p:sp>
          <p:nvSpPr>
            <p:cNvPr id="5" name="CaixaDeTexto 4"/>
            <p:cNvSpPr txBox="1"/>
            <p:nvPr/>
          </p:nvSpPr>
          <p:spPr>
            <a:xfrm rot="21440582">
              <a:off x="5203821" y="1312048"/>
              <a:ext cx="1276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Museo 300" panose="02000000000000000000" pitchFamily="50" charset="0"/>
                </a:rPr>
                <a:t>TAXA ADM COMPETITIVA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 rot="20654288">
              <a:off x="6487632" y="1538902"/>
              <a:ext cx="127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1200" b="1" dirty="0">
                <a:solidFill>
                  <a:srgbClr val="464A4D"/>
                </a:solidFill>
                <a:latin typeface="Museo 300" panose="02000000000000000000" pitchFamily="50" charset="0"/>
              </a:endParaRPr>
            </a:p>
            <a:p>
              <a:pPr algn="ctr"/>
              <a:r>
                <a:rPr lang="pt-BR" sz="1200" b="1" dirty="0">
                  <a:solidFill>
                    <a:srgbClr val="464A4D"/>
                  </a:solidFill>
                  <a:latin typeface="Museo 300" panose="02000000000000000000" pitchFamily="50" charset="0"/>
                </a:rPr>
                <a:t>SONHO </a:t>
              </a:r>
            </a:p>
            <a:p>
              <a:pPr algn="ctr"/>
              <a:r>
                <a:rPr lang="pt-BR" sz="1200" b="1" dirty="0">
                  <a:solidFill>
                    <a:srgbClr val="464A4D"/>
                  </a:solidFill>
                  <a:latin typeface="Museo 300" panose="02000000000000000000" pitchFamily="50" charset="0"/>
                </a:rPr>
                <a:t>CABE NO  BOLSO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 rot="708469">
              <a:off x="7573753" y="3785845"/>
              <a:ext cx="1408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Museo 300" panose="02000000000000000000" pitchFamily="50" charset="0"/>
                </a:rPr>
                <a:t>PORTABILIDADE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104812" y="2667407"/>
              <a:ext cx="1276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>
                  <a:solidFill>
                    <a:schemeClr val="bg1"/>
                  </a:solidFill>
                  <a:latin typeface="Museo 300" panose="02000000000000000000" pitchFamily="50" charset="0"/>
                </a:defRPr>
              </a:lvl1pPr>
            </a:lstStyle>
            <a:p>
              <a:r>
                <a:rPr lang="pt-BR" b="1" dirty="0"/>
                <a:t>DEDUÇÃO DO IR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 rot="20324345">
              <a:off x="3071921" y="4726632"/>
              <a:ext cx="1342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Museo 300" panose="02000000000000000000" pitchFamily="50" charset="0"/>
                </a:rPr>
                <a:t>RESGATES DE CONTRIBUIÇÕES VOLUNTÁRIAS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140079" y="5601301"/>
              <a:ext cx="1487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Museo 300" panose="02000000000000000000" pitchFamily="50" charset="0"/>
                </a:rPr>
                <a:t>INDICAR BENEFICIÁRIO</a:t>
              </a:r>
            </a:p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Museo 300" panose="02000000000000000000" pitchFamily="50" charset="0"/>
                </a:rPr>
                <a:t>  E O PERCENTUAL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647655">
              <a:off x="7146968" y="4702578"/>
              <a:ext cx="174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Museo 300" panose="02000000000000000000" pitchFamily="50" charset="0"/>
                </a:rPr>
                <a:t>RESGATES ORIUNDOS DE   PORTABILIDADES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479151">
              <a:off x="3919336" y="1707351"/>
              <a:ext cx="1276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464A4D"/>
                  </a:solidFill>
                  <a:latin typeface="Museo 300" panose="02000000000000000000" pitchFamily="50" charset="0"/>
                </a:rPr>
                <a:t>BENEFÍCIO TEMPORÁRIO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650639" y="3675457"/>
              <a:ext cx="1242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464A4D"/>
                  </a:solidFill>
                  <a:latin typeface="Museo 300" panose="02000000000000000000" pitchFamily="50" charset="0"/>
                </a:rPr>
                <a:t>RESGATES PARCIAIS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107957">
              <a:off x="6501078" y="5661002"/>
              <a:ext cx="1373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464A4D"/>
                  </a:solidFill>
                  <a:latin typeface="Museo 300" panose="02000000000000000000" pitchFamily="50" charset="0"/>
                </a:rPr>
                <a:t>FLEXIBILIDADE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21245051">
              <a:off x="3903579" y="5698662"/>
              <a:ext cx="15584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464A4D"/>
                  </a:solidFill>
                  <a:latin typeface="Museo 300" panose="02000000000000000000" pitchFamily="50" charset="0"/>
                </a:rPr>
                <a:t>TRANSPARÊNCIA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 rot="1242565">
              <a:off x="7316247" y="2431125"/>
              <a:ext cx="1408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300" panose="02000000000000000000" pitchFamily="50" charset="0"/>
                </a:defRPr>
              </a:lvl1pPr>
            </a:lstStyle>
            <a:p>
              <a:r>
                <a:rPr lang="pt-BR" b="1" dirty="0">
                  <a:solidFill>
                    <a:schemeClr val="bg1"/>
                  </a:solidFill>
                </a:rPr>
                <a:t>TAXA ZERO </a:t>
              </a:r>
            </a:p>
            <a:p>
              <a:r>
                <a:rPr lang="pt-BR" b="1" dirty="0">
                  <a:solidFill>
                    <a:schemeClr val="bg1"/>
                  </a:solidFill>
                </a:rPr>
                <a:t>DE CARREGAMENTO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216280" y="3560659"/>
              <a:ext cx="1351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97C"/>
                  </a:solidFill>
                  <a:latin typeface="Museo 300" panose="02000000000000000000" pitchFamily="50" charset="0"/>
                </a:rPr>
                <a:t>PLANO FAMÍLIA</a:t>
              </a:r>
              <a:endParaRPr lang="pt-BR" sz="1600" dirty="0">
                <a:solidFill>
                  <a:srgbClr val="00497C"/>
                </a:solidFill>
                <a:latin typeface="Museo 300" panose="02000000000000000000" pitchFamily="50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2FE832F-A74D-4EE7-B02D-674B2E854B0A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VANTAGENS</a:t>
            </a:r>
          </a:p>
        </p:txBody>
      </p:sp>
    </p:spTree>
    <p:extLst>
      <p:ext uri="{BB962C8B-B14F-4D97-AF65-F5344CB8AC3E}">
        <p14:creationId xmlns:p14="http://schemas.microsoft.com/office/powerpoint/2010/main" val="36624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553998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UM FUTURO MAIS TRANQUILO PARA SUA FAMÍLIA COMEÇA AGORA </a:t>
            </a:r>
            <a:endParaRPr lang="pt-BR" sz="3000" dirty="0">
              <a:solidFill>
                <a:schemeClr val="bg1"/>
              </a:solidFill>
              <a:latin typeface="Museo 300" panose="02000000000000000000"/>
            </a:endParaRP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3">
            <a:extLst>
              <a:ext uri="{FF2B5EF4-FFF2-40B4-BE49-F238E27FC236}">
                <a16:creationId xmlns:a16="http://schemas.microsoft.com/office/drawing/2014/main" id="{721C5258-DD80-46BE-81BF-75E699392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1" y="1156447"/>
            <a:ext cx="407580" cy="11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92E5F9F-4EC0-4B8E-B09E-5C90099E4753}"/>
              </a:ext>
            </a:extLst>
          </p:cNvPr>
          <p:cNvSpPr/>
          <p:nvPr/>
        </p:nvSpPr>
        <p:spPr>
          <a:xfrm>
            <a:off x="9116291" y="1156447"/>
            <a:ext cx="2702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dirty="0">
              <a:hlinkClick r:id="rId4"/>
            </a:endParaRPr>
          </a:p>
          <a:p>
            <a:pPr fontAlgn="base"/>
            <a:r>
              <a:rPr lang="pt-BR" sz="1500" dirty="0"/>
              <a:t> </a:t>
            </a:r>
          </a:p>
          <a:p>
            <a:pPr fontAlgn="base"/>
            <a:endParaRPr lang="pt-BR" sz="1500" dirty="0"/>
          </a:p>
          <a:p>
            <a:pPr fontAlgn="base"/>
            <a:endParaRPr lang="pt-BR" sz="16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5DA9B5-8DB4-1906-C5D6-2F07FA53A4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03" t="27571" r="49657" b="10797"/>
          <a:stretch/>
        </p:blipFill>
        <p:spPr>
          <a:xfrm>
            <a:off x="656643" y="1999340"/>
            <a:ext cx="4800856" cy="39355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1778933-4BFA-7DD0-83A9-925601F1AA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968" t="19526" r="39919" b="33233"/>
          <a:stretch/>
        </p:blipFill>
        <p:spPr>
          <a:xfrm>
            <a:off x="5564727" y="3618423"/>
            <a:ext cx="2939845" cy="3059842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3950FDEB-4354-A656-3678-EFBE17CA5B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b="8167"/>
          <a:stretch/>
        </p:blipFill>
        <p:spPr>
          <a:xfrm>
            <a:off x="5604551" y="1053384"/>
            <a:ext cx="2914553" cy="246197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F764C8-F9FD-49FC-7E27-08BB5AB3E108}"/>
              </a:ext>
            </a:extLst>
          </p:cNvPr>
          <p:cNvSpPr txBox="1"/>
          <p:nvPr/>
        </p:nvSpPr>
        <p:spPr>
          <a:xfrm>
            <a:off x="8666155" y="2342985"/>
            <a:ext cx="326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https://familia.previndus.com.br/adesao/#/ar/session/adesao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3EB736-EC1C-AA7B-DCD6-6B6DB248E880}"/>
              </a:ext>
            </a:extLst>
          </p:cNvPr>
          <p:cNvSpPr txBox="1"/>
          <p:nvPr/>
        </p:nvSpPr>
        <p:spPr>
          <a:xfrm>
            <a:off x="8650417" y="1426550"/>
            <a:ext cx="31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https://www.previndus.com.br/familiaprevindus/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A0A9A72-88E3-61DC-5CFF-8B776AAEA6CE}"/>
              </a:ext>
            </a:extLst>
          </p:cNvPr>
          <p:cNvSpPr txBox="1"/>
          <p:nvPr/>
        </p:nvSpPr>
        <p:spPr>
          <a:xfrm>
            <a:off x="8706334" y="3181351"/>
            <a:ext cx="3224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https://familia.previndus.com.br/simulador/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262">
            <a:extLst>
              <a:ext uri="{FF2B5EF4-FFF2-40B4-BE49-F238E27FC236}">
                <a16:creationId xmlns:a16="http://schemas.microsoft.com/office/drawing/2014/main" id="{6C7F3F7B-9C2B-42BB-88BA-67FAD12C2968}"/>
              </a:ext>
            </a:extLst>
          </p:cNvPr>
          <p:cNvSpPr>
            <a:spLocks/>
          </p:cNvSpPr>
          <p:nvPr/>
        </p:nvSpPr>
        <p:spPr bwMode="auto">
          <a:xfrm>
            <a:off x="605463" y="1669917"/>
            <a:ext cx="2442537" cy="719016"/>
          </a:xfrm>
          <a:custGeom>
            <a:avLst/>
            <a:gdLst>
              <a:gd name="T0" fmla="+- 0 3925 4"/>
              <a:gd name="T1" fmla="*/ T0 w 3922"/>
              <a:gd name="T2" fmla="+- 0 653 -85"/>
              <a:gd name="T3" fmla="*/ 653 h 1476"/>
              <a:gd name="T4" fmla="+- 0 3921 4"/>
              <a:gd name="T5" fmla="*/ T4 w 3922"/>
              <a:gd name="T6" fmla="+- 0 729 -85"/>
              <a:gd name="T7" fmla="*/ 729 h 1476"/>
              <a:gd name="T8" fmla="+- 0 3910 4"/>
              <a:gd name="T9" fmla="*/ T8 w 3922"/>
              <a:gd name="T10" fmla="+- 0 802 -85"/>
              <a:gd name="T11" fmla="*/ 802 h 1476"/>
              <a:gd name="T12" fmla="+- 0 3892 4"/>
              <a:gd name="T13" fmla="*/ T12 w 3922"/>
              <a:gd name="T14" fmla="+- 0 873 -85"/>
              <a:gd name="T15" fmla="*/ 873 h 1476"/>
              <a:gd name="T16" fmla="+- 0 3867 4"/>
              <a:gd name="T17" fmla="*/ T16 w 3922"/>
              <a:gd name="T18" fmla="+- 0 940 -85"/>
              <a:gd name="T19" fmla="*/ 940 h 1476"/>
              <a:gd name="T20" fmla="+- 0 3836 4"/>
              <a:gd name="T21" fmla="*/ T20 w 3922"/>
              <a:gd name="T22" fmla="+- 0 1005 -85"/>
              <a:gd name="T23" fmla="*/ 1005 h 1476"/>
              <a:gd name="T24" fmla="+- 0 3799 4"/>
              <a:gd name="T25" fmla="*/ T24 w 3922"/>
              <a:gd name="T26" fmla="+- 0 1066 -85"/>
              <a:gd name="T27" fmla="*/ 1066 h 1476"/>
              <a:gd name="T28" fmla="+- 0 3757 4"/>
              <a:gd name="T29" fmla="*/ T28 w 3922"/>
              <a:gd name="T30" fmla="+- 0 1123 -85"/>
              <a:gd name="T31" fmla="*/ 1123 h 1476"/>
              <a:gd name="T32" fmla="+- 0 3709 4"/>
              <a:gd name="T33" fmla="*/ T32 w 3922"/>
              <a:gd name="T34" fmla="+- 0 1175 -85"/>
              <a:gd name="T35" fmla="*/ 1175 h 1476"/>
              <a:gd name="T36" fmla="+- 0 3657 4"/>
              <a:gd name="T37" fmla="*/ T36 w 3922"/>
              <a:gd name="T38" fmla="+- 0 1223 -85"/>
              <a:gd name="T39" fmla="*/ 1223 h 1476"/>
              <a:gd name="T40" fmla="+- 0 3600 4"/>
              <a:gd name="T41" fmla="*/ T40 w 3922"/>
              <a:gd name="T42" fmla="+- 0 1265 -85"/>
              <a:gd name="T43" fmla="*/ 1265 h 1476"/>
              <a:gd name="T44" fmla="+- 0 3539 4"/>
              <a:gd name="T45" fmla="*/ T44 w 3922"/>
              <a:gd name="T46" fmla="+- 0 1302 -85"/>
              <a:gd name="T47" fmla="*/ 1302 h 1476"/>
              <a:gd name="T48" fmla="+- 0 3474 4"/>
              <a:gd name="T49" fmla="*/ T48 w 3922"/>
              <a:gd name="T50" fmla="+- 0 1333 -85"/>
              <a:gd name="T51" fmla="*/ 1333 h 1476"/>
              <a:gd name="T52" fmla="+- 0 3407 4"/>
              <a:gd name="T53" fmla="*/ T52 w 3922"/>
              <a:gd name="T54" fmla="+- 0 1358 -85"/>
              <a:gd name="T55" fmla="*/ 1358 h 1476"/>
              <a:gd name="T56" fmla="+- 0 3336 4"/>
              <a:gd name="T57" fmla="*/ T56 w 3922"/>
              <a:gd name="T58" fmla="+- 0 1376 -85"/>
              <a:gd name="T59" fmla="*/ 1376 h 1476"/>
              <a:gd name="T60" fmla="+- 0 3263 4"/>
              <a:gd name="T61" fmla="*/ T60 w 3922"/>
              <a:gd name="T62" fmla="+- 0 1387 -85"/>
              <a:gd name="T63" fmla="*/ 1387 h 1476"/>
              <a:gd name="T64" fmla="+- 0 3187 4"/>
              <a:gd name="T65" fmla="*/ T64 w 3922"/>
              <a:gd name="T66" fmla="+- 0 1391 -85"/>
              <a:gd name="T67" fmla="*/ 1391 h 1476"/>
              <a:gd name="T68" fmla="+- 0 4 4"/>
              <a:gd name="T69" fmla="*/ T68 w 3922"/>
              <a:gd name="T70" fmla="+- 0 1391 -85"/>
              <a:gd name="T71" fmla="*/ 1391 h 1476"/>
              <a:gd name="T72" fmla="+- 0 4 4"/>
              <a:gd name="T73" fmla="*/ T72 w 3922"/>
              <a:gd name="T74" fmla="+- 0 -85 -85"/>
              <a:gd name="T75" fmla="*/ -85 h 1476"/>
              <a:gd name="T76" fmla="+- 0 3187 4"/>
              <a:gd name="T77" fmla="*/ T76 w 3922"/>
              <a:gd name="T78" fmla="+- 0 -85 -85"/>
              <a:gd name="T79" fmla="*/ -85 h 1476"/>
              <a:gd name="T80" fmla="+- 0 3263 4"/>
              <a:gd name="T81" fmla="*/ T80 w 3922"/>
              <a:gd name="T82" fmla="+- 0 -81 -85"/>
              <a:gd name="T83" fmla="*/ -81 h 1476"/>
              <a:gd name="T84" fmla="+- 0 3336 4"/>
              <a:gd name="T85" fmla="*/ T84 w 3922"/>
              <a:gd name="T86" fmla="+- 0 -70 -85"/>
              <a:gd name="T87" fmla="*/ -70 h 1476"/>
              <a:gd name="T88" fmla="+- 0 3407 4"/>
              <a:gd name="T89" fmla="*/ T88 w 3922"/>
              <a:gd name="T90" fmla="+- 0 -52 -85"/>
              <a:gd name="T91" fmla="*/ -52 h 1476"/>
              <a:gd name="T92" fmla="+- 0 3474 4"/>
              <a:gd name="T93" fmla="*/ T92 w 3922"/>
              <a:gd name="T94" fmla="+- 0 -27 -85"/>
              <a:gd name="T95" fmla="*/ -27 h 1476"/>
              <a:gd name="T96" fmla="+- 0 3539 4"/>
              <a:gd name="T97" fmla="*/ T96 w 3922"/>
              <a:gd name="T98" fmla="+- 0 4 -85"/>
              <a:gd name="T99" fmla="*/ 4 h 1476"/>
              <a:gd name="T100" fmla="+- 0 3600 4"/>
              <a:gd name="T101" fmla="*/ T100 w 3922"/>
              <a:gd name="T102" fmla="+- 0 41 -85"/>
              <a:gd name="T103" fmla="*/ 41 h 1476"/>
              <a:gd name="T104" fmla="+- 0 3657 4"/>
              <a:gd name="T105" fmla="*/ T104 w 3922"/>
              <a:gd name="T106" fmla="+- 0 84 -85"/>
              <a:gd name="T107" fmla="*/ 84 h 1476"/>
              <a:gd name="T108" fmla="+- 0 3709 4"/>
              <a:gd name="T109" fmla="*/ T108 w 3922"/>
              <a:gd name="T110" fmla="+- 0 131 -85"/>
              <a:gd name="T111" fmla="*/ 131 h 1476"/>
              <a:gd name="T112" fmla="+- 0 3757 4"/>
              <a:gd name="T113" fmla="*/ T112 w 3922"/>
              <a:gd name="T114" fmla="+- 0 184 -85"/>
              <a:gd name="T115" fmla="*/ 184 h 1476"/>
              <a:gd name="T116" fmla="+- 0 3799 4"/>
              <a:gd name="T117" fmla="*/ T116 w 3922"/>
              <a:gd name="T118" fmla="+- 0 241 -85"/>
              <a:gd name="T119" fmla="*/ 241 h 1476"/>
              <a:gd name="T120" fmla="+- 0 3836 4"/>
              <a:gd name="T121" fmla="*/ T120 w 3922"/>
              <a:gd name="T122" fmla="+- 0 301 -85"/>
              <a:gd name="T123" fmla="*/ 301 h 1476"/>
              <a:gd name="T124" fmla="+- 0 3867 4"/>
              <a:gd name="T125" fmla="*/ T124 w 3922"/>
              <a:gd name="T126" fmla="+- 0 366 -85"/>
              <a:gd name="T127" fmla="*/ 366 h 1476"/>
              <a:gd name="T128" fmla="+- 0 3892 4"/>
              <a:gd name="T129" fmla="*/ T128 w 3922"/>
              <a:gd name="T130" fmla="+- 0 434 -85"/>
              <a:gd name="T131" fmla="*/ 434 h 1476"/>
              <a:gd name="T132" fmla="+- 0 3910 4"/>
              <a:gd name="T133" fmla="*/ T132 w 3922"/>
              <a:gd name="T134" fmla="+- 0 504 -85"/>
              <a:gd name="T135" fmla="*/ 504 h 1476"/>
              <a:gd name="T136" fmla="+- 0 3921 4"/>
              <a:gd name="T137" fmla="*/ T136 w 3922"/>
              <a:gd name="T138" fmla="+- 0 578 -85"/>
              <a:gd name="T139" fmla="*/ 578 h 1476"/>
              <a:gd name="T140" fmla="+- 0 3925 4"/>
              <a:gd name="T141" fmla="*/ T140 w 3922"/>
              <a:gd name="T142" fmla="+- 0 653 -85"/>
              <a:gd name="T143" fmla="*/ 653 h 14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3922" h="1476">
                <a:moveTo>
                  <a:pt x="3921" y="738"/>
                </a:moveTo>
                <a:lnTo>
                  <a:pt x="3917" y="814"/>
                </a:lnTo>
                <a:lnTo>
                  <a:pt x="3906" y="887"/>
                </a:lnTo>
                <a:lnTo>
                  <a:pt x="3888" y="958"/>
                </a:lnTo>
                <a:lnTo>
                  <a:pt x="3863" y="1025"/>
                </a:lnTo>
                <a:lnTo>
                  <a:pt x="3832" y="1090"/>
                </a:lnTo>
                <a:lnTo>
                  <a:pt x="3795" y="1151"/>
                </a:lnTo>
                <a:lnTo>
                  <a:pt x="3753" y="1208"/>
                </a:lnTo>
                <a:lnTo>
                  <a:pt x="3705" y="1260"/>
                </a:lnTo>
                <a:lnTo>
                  <a:pt x="3653" y="1308"/>
                </a:lnTo>
                <a:lnTo>
                  <a:pt x="3596" y="1350"/>
                </a:lnTo>
                <a:lnTo>
                  <a:pt x="3535" y="1387"/>
                </a:lnTo>
                <a:lnTo>
                  <a:pt x="3470" y="1418"/>
                </a:lnTo>
                <a:lnTo>
                  <a:pt x="3403" y="1443"/>
                </a:lnTo>
                <a:lnTo>
                  <a:pt x="3332" y="1461"/>
                </a:lnTo>
                <a:lnTo>
                  <a:pt x="3259" y="1472"/>
                </a:lnTo>
                <a:lnTo>
                  <a:pt x="3183" y="1476"/>
                </a:lnTo>
                <a:lnTo>
                  <a:pt x="0" y="1476"/>
                </a:lnTo>
                <a:lnTo>
                  <a:pt x="0" y="0"/>
                </a:lnTo>
                <a:lnTo>
                  <a:pt x="3183" y="0"/>
                </a:lnTo>
                <a:lnTo>
                  <a:pt x="3259" y="4"/>
                </a:lnTo>
                <a:lnTo>
                  <a:pt x="3332" y="15"/>
                </a:lnTo>
                <a:lnTo>
                  <a:pt x="3403" y="33"/>
                </a:lnTo>
                <a:lnTo>
                  <a:pt x="3470" y="58"/>
                </a:lnTo>
                <a:lnTo>
                  <a:pt x="3535" y="89"/>
                </a:lnTo>
                <a:lnTo>
                  <a:pt x="3596" y="126"/>
                </a:lnTo>
                <a:lnTo>
                  <a:pt x="3653" y="169"/>
                </a:lnTo>
                <a:lnTo>
                  <a:pt x="3705" y="216"/>
                </a:lnTo>
                <a:lnTo>
                  <a:pt x="3753" y="269"/>
                </a:lnTo>
                <a:lnTo>
                  <a:pt x="3795" y="326"/>
                </a:lnTo>
                <a:lnTo>
                  <a:pt x="3832" y="386"/>
                </a:lnTo>
                <a:lnTo>
                  <a:pt x="3863" y="451"/>
                </a:lnTo>
                <a:lnTo>
                  <a:pt x="3888" y="519"/>
                </a:lnTo>
                <a:lnTo>
                  <a:pt x="3906" y="589"/>
                </a:lnTo>
                <a:lnTo>
                  <a:pt x="3917" y="663"/>
                </a:lnTo>
                <a:lnTo>
                  <a:pt x="3921" y="73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303993-93F6-4F40-9A10-1352359D3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43" b="7744"/>
          <a:stretch/>
        </p:blipFill>
        <p:spPr>
          <a:xfrm>
            <a:off x="0" y="0"/>
            <a:ext cx="6707013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815E65B-4B99-4FEA-B389-F66A07A91790}"/>
              </a:ext>
            </a:extLst>
          </p:cNvPr>
          <p:cNvSpPr/>
          <p:nvPr/>
        </p:nvSpPr>
        <p:spPr>
          <a:xfrm>
            <a:off x="1223630" y="563663"/>
            <a:ext cx="4270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UNIDOS, CHEGAREMOS LÁ!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2927E3D-CE09-4D8E-AF15-6786F08E20D7}"/>
              </a:ext>
            </a:extLst>
          </p:cNvPr>
          <p:cNvSpPr/>
          <p:nvPr/>
        </p:nvSpPr>
        <p:spPr>
          <a:xfrm>
            <a:off x="7110150" y="2880975"/>
            <a:ext cx="4476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PERCA MAIS TEMPO, FAÇA A SUA ADESÃO AGORA OU PRESENTEIE QUEM VOCÊ AMA! </a:t>
            </a:r>
          </a:p>
        </p:txBody>
      </p:sp>
    </p:spTree>
    <p:extLst>
      <p:ext uri="{BB962C8B-B14F-4D97-AF65-F5344CB8AC3E}">
        <p14:creationId xmlns:p14="http://schemas.microsoft.com/office/powerpoint/2010/main" val="68136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4236B6B-B089-EF49-B7B5-6DF1AB715F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5A34E9-DDF2-3348-B82F-7D07662720CA}"/>
              </a:ext>
            </a:extLst>
          </p:cNvPr>
          <p:cNvSpPr txBox="1"/>
          <p:nvPr/>
        </p:nvSpPr>
        <p:spPr>
          <a:xfrm>
            <a:off x="991300" y="5817702"/>
            <a:ext cx="2889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Rua Santa Luzia, 8º andar – Centro</a:t>
            </a:r>
          </a:p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 de Janeiro – RJ | 20030-041</a:t>
            </a:r>
          </a:p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(21) 2217-1100 | </a:t>
            </a:r>
            <a:r>
              <a:rPr lang="pt-BR" sz="1400" dirty="0" err="1">
                <a:solidFill>
                  <a:srgbClr val="169F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previndus.com.br</a:t>
            </a:r>
            <a:endParaRPr lang="pt-BR" sz="1400" dirty="0">
              <a:solidFill>
                <a:srgbClr val="169F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 descr="Uma imagem contendo desenho, luz&#10;&#10;Descrição gerada automaticamente">
            <a:extLst>
              <a:ext uri="{FF2B5EF4-FFF2-40B4-BE49-F238E27FC236}">
                <a16:creationId xmlns:a16="http://schemas.microsoft.com/office/drawing/2014/main" id="{E697518F-4374-E940-B62A-56DE05CC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6" y="4626721"/>
            <a:ext cx="2889443" cy="6724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1E979D-4D2A-8144-A1C3-9C333AA0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700" y="1026157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7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68161AF-28F7-448F-A7A6-50759CD3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solidFill>
                  <a:srgbClr val="009FE3"/>
                </a:solidFill>
                <a:latin typeface="Museo 300" panose="02000000000000000000"/>
                <a:ea typeface="Verdana" panose="020B0604030504040204" pitchFamily="34" charset="0"/>
              </a:rPr>
              <a:t>  </a:t>
            </a: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765FC5-8AD6-4C1E-B73A-C5EE1839669E}"/>
              </a:ext>
            </a:extLst>
          </p:cNvPr>
          <p:cNvSpPr/>
          <p:nvPr/>
        </p:nvSpPr>
        <p:spPr>
          <a:xfrm>
            <a:off x="2111712" y="-1794"/>
            <a:ext cx="7968575" cy="646331"/>
          </a:xfrm>
          <a:prstGeom prst="rect">
            <a:avLst/>
          </a:prstGeom>
          <a:solidFill>
            <a:srgbClr val="00497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BEM-VINDO À FAMÍLIA PREVINDUS!</a:t>
            </a:r>
            <a:endParaRPr lang="pt-BR" sz="3600" b="1" dirty="0">
              <a:solidFill>
                <a:schemeClr val="bg1"/>
              </a:solidFill>
              <a:latin typeface="Museo 500" panose="02000000000000000000" pitchFamily="50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1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O QUE É O PLANO FAMÍLIA PREVINDUS?</a:t>
            </a:r>
            <a:endParaRPr lang="pt-BR" sz="3400" dirty="0">
              <a:solidFill>
                <a:schemeClr val="bg1"/>
              </a:solidFill>
              <a:latin typeface="Museo 300" panose="02000000000000000000"/>
            </a:endParaRP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3">
            <a:extLst>
              <a:ext uri="{FF2B5EF4-FFF2-40B4-BE49-F238E27FC236}">
                <a16:creationId xmlns:a16="http://schemas.microsoft.com/office/drawing/2014/main" id="{721C5258-DD80-46BE-81BF-75E699392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1" y="1156447"/>
            <a:ext cx="407580" cy="11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262">
            <a:extLst>
              <a:ext uri="{FF2B5EF4-FFF2-40B4-BE49-F238E27FC236}">
                <a16:creationId xmlns:a16="http://schemas.microsoft.com/office/drawing/2014/main" id="{6C7F3F7B-9C2B-42BB-88BA-67FAD12C2968}"/>
              </a:ext>
            </a:extLst>
          </p:cNvPr>
          <p:cNvSpPr>
            <a:spLocks/>
          </p:cNvSpPr>
          <p:nvPr/>
        </p:nvSpPr>
        <p:spPr bwMode="auto">
          <a:xfrm>
            <a:off x="533401" y="1111057"/>
            <a:ext cx="11285218" cy="719016"/>
          </a:xfrm>
          <a:custGeom>
            <a:avLst/>
            <a:gdLst>
              <a:gd name="T0" fmla="+- 0 3925 4"/>
              <a:gd name="T1" fmla="*/ T0 w 3922"/>
              <a:gd name="T2" fmla="+- 0 653 -85"/>
              <a:gd name="T3" fmla="*/ 653 h 1476"/>
              <a:gd name="T4" fmla="+- 0 3921 4"/>
              <a:gd name="T5" fmla="*/ T4 w 3922"/>
              <a:gd name="T6" fmla="+- 0 729 -85"/>
              <a:gd name="T7" fmla="*/ 729 h 1476"/>
              <a:gd name="T8" fmla="+- 0 3910 4"/>
              <a:gd name="T9" fmla="*/ T8 w 3922"/>
              <a:gd name="T10" fmla="+- 0 802 -85"/>
              <a:gd name="T11" fmla="*/ 802 h 1476"/>
              <a:gd name="T12" fmla="+- 0 3892 4"/>
              <a:gd name="T13" fmla="*/ T12 w 3922"/>
              <a:gd name="T14" fmla="+- 0 873 -85"/>
              <a:gd name="T15" fmla="*/ 873 h 1476"/>
              <a:gd name="T16" fmla="+- 0 3867 4"/>
              <a:gd name="T17" fmla="*/ T16 w 3922"/>
              <a:gd name="T18" fmla="+- 0 940 -85"/>
              <a:gd name="T19" fmla="*/ 940 h 1476"/>
              <a:gd name="T20" fmla="+- 0 3836 4"/>
              <a:gd name="T21" fmla="*/ T20 w 3922"/>
              <a:gd name="T22" fmla="+- 0 1005 -85"/>
              <a:gd name="T23" fmla="*/ 1005 h 1476"/>
              <a:gd name="T24" fmla="+- 0 3799 4"/>
              <a:gd name="T25" fmla="*/ T24 w 3922"/>
              <a:gd name="T26" fmla="+- 0 1066 -85"/>
              <a:gd name="T27" fmla="*/ 1066 h 1476"/>
              <a:gd name="T28" fmla="+- 0 3757 4"/>
              <a:gd name="T29" fmla="*/ T28 w 3922"/>
              <a:gd name="T30" fmla="+- 0 1123 -85"/>
              <a:gd name="T31" fmla="*/ 1123 h 1476"/>
              <a:gd name="T32" fmla="+- 0 3709 4"/>
              <a:gd name="T33" fmla="*/ T32 w 3922"/>
              <a:gd name="T34" fmla="+- 0 1175 -85"/>
              <a:gd name="T35" fmla="*/ 1175 h 1476"/>
              <a:gd name="T36" fmla="+- 0 3657 4"/>
              <a:gd name="T37" fmla="*/ T36 w 3922"/>
              <a:gd name="T38" fmla="+- 0 1223 -85"/>
              <a:gd name="T39" fmla="*/ 1223 h 1476"/>
              <a:gd name="T40" fmla="+- 0 3600 4"/>
              <a:gd name="T41" fmla="*/ T40 w 3922"/>
              <a:gd name="T42" fmla="+- 0 1265 -85"/>
              <a:gd name="T43" fmla="*/ 1265 h 1476"/>
              <a:gd name="T44" fmla="+- 0 3539 4"/>
              <a:gd name="T45" fmla="*/ T44 w 3922"/>
              <a:gd name="T46" fmla="+- 0 1302 -85"/>
              <a:gd name="T47" fmla="*/ 1302 h 1476"/>
              <a:gd name="T48" fmla="+- 0 3474 4"/>
              <a:gd name="T49" fmla="*/ T48 w 3922"/>
              <a:gd name="T50" fmla="+- 0 1333 -85"/>
              <a:gd name="T51" fmla="*/ 1333 h 1476"/>
              <a:gd name="T52" fmla="+- 0 3407 4"/>
              <a:gd name="T53" fmla="*/ T52 w 3922"/>
              <a:gd name="T54" fmla="+- 0 1358 -85"/>
              <a:gd name="T55" fmla="*/ 1358 h 1476"/>
              <a:gd name="T56" fmla="+- 0 3336 4"/>
              <a:gd name="T57" fmla="*/ T56 w 3922"/>
              <a:gd name="T58" fmla="+- 0 1376 -85"/>
              <a:gd name="T59" fmla="*/ 1376 h 1476"/>
              <a:gd name="T60" fmla="+- 0 3263 4"/>
              <a:gd name="T61" fmla="*/ T60 w 3922"/>
              <a:gd name="T62" fmla="+- 0 1387 -85"/>
              <a:gd name="T63" fmla="*/ 1387 h 1476"/>
              <a:gd name="T64" fmla="+- 0 3187 4"/>
              <a:gd name="T65" fmla="*/ T64 w 3922"/>
              <a:gd name="T66" fmla="+- 0 1391 -85"/>
              <a:gd name="T67" fmla="*/ 1391 h 1476"/>
              <a:gd name="T68" fmla="+- 0 4 4"/>
              <a:gd name="T69" fmla="*/ T68 w 3922"/>
              <a:gd name="T70" fmla="+- 0 1391 -85"/>
              <a:gd name="T71" fmla="*/ 1391 h 1476"/>
              <a:gd name="T72" fmla="+- 0 4 4"/>
              <a:gd name="T73" fmla="*/ T72 w 3922"/>
              <a:gd name="T74" fmla="+- 0 -85 -85"/>
              <a:gd name="T75" fmla="*/ -85 h 1476"/>
              <a:gd name="T76" fmla="+- 0 3187 4"/>
              <a:gd name="T77" fmla="*/ T76 w 3922"/>
              <a:gd name="T78" fmla="+- 0 -85 -85"/>
              <a:gd name="T79" fmla="*/ -85 h 1476"/>
              <a:gd name="T80" fmla="+- 0 3263 4"/>
              <a:gd name="T81" fmla="*/ T80 w 3922"/>
              <a:gd name="T82" fmla="+- 0 -81 -85"/>
              <a:gd name="T83" fmla="*/ -81 h 1476"/>
              <a:gd name="T84" fmla="+- 0 3336 4"/>
              <a:gd name="T85" fmla="*/ T84 w 3922"/>
              <a:gd name="T86" fmla="+- 0 -70 -85"/>
              <a:gd name="T87" fmla="*/ -70 h 1476"/>
              <a:gd name="T88" fmla="+- 0 3407 4"/>
              <a:gd name="T89" fmla="*/ T88 w 3922"/>
              <a:gd name="T90" fmla="+- 0 -52 -85"/>
              <a:gd name="T91" fmla="*/ -52 h 1476"/>
              <a:gd name="T92" fmla="+- 0 3474 4"/>
              <a:gd name="T93" fmla="*/ T92 w 3922"/>
              <a:gd name="T94" fmla="+- 0 -27 -85"/>
              <a:gd name="T95" fmla="*/ -27 h 1476"/>
              <a:gd name="T96" fmla="+- 0 3539 4"/>
              <a:gd name="T97" fmla="*/ T96 w 3922"/>
              <a:gd name="T98" fmla="+- 0 4 -85"/>
              <a:gd name="T99" fmla="*/ 4 h 1476"/>
              <a:gd name="T100" fmla="+- 0 3600 4"/>
              <a:gd name="T101" fmla="*/ T100 w 3922"/>
              <a:gd name="T102" fmla="+- 0 41 -85"/>
              <a:gd name="T103" fmla="*/ 41 h 1476"/>
              <a:gd name="T104" fmla="+- 0 3657 4"/>
              <a:gd name="T105" fmla="*/ T104 w 3922"/>
              <a:gd name="T106" fmla="+- 0 84 -85"/>
              <a:gd name="T107" fmla="*/ 84 h 1476"/>
              <a:gd name="T108" fmla="+- 0 3709 4"/>
              <a:gd name="T109" fmla="*/ T108 w 3922"/>
              <a:gd name="T110" fmla="+- 0 131 -85"/>
              <a:gd name="T111" fmla="*/ 131 h 1476"/>
              <a:gd name="T112" fmla="+- 0 3757 4"/>
              <a:gd name="T113" fmla="*/ T112 w 3922"/>
              <a:gd name="T114" fmla="+- 0 184 -85"/>
              <a:gd name="T115" fmla="*/ 184 h 1476"/>
              <a:gd name="T116" fmla="+- 0 3799 4"/>
              <a:gd name="T117" fmla="*/ T116 w 3922"/>
              <a:gd name="T118" fmla="+- 0 241 -85"/>
              <a:gd name="T119" fmla="*/ 241 h 1476"/>
              <a:gd name="T120" fmla="+- 0 3836 4"/>
              <a:gd name="T121" fmla="*/ T120 w 3922"/>
              <a:gd name="T122" fmla="+- 0 301 -85"/>
              <a:gd name="T123" fmla="*/ 301 h 1476"/>
              <a:gd name="T124" fmla="+- 0 3867 4"/>
              <a:gd name="T125" fmla="*/ T124 w 3922"/>
              <a:gd name="T126" fmla="+- 0 366 -85"/>
              <a:gd name="T127" fmla="*/ 366 h 1476"/>
              <a:gd name="T128" fmla="+- 0 3892 4"/>
              <a:gd name="T129" fmla="*/ T128 w 3922"/>
              <a:gd name="T130" fmla="+- 0 434 -85"/>
              <a:gd name="T131" fmla="*/ 434 h 1476"/>
              <a:gd name="T132" fmla="+- 0 3910 4"/>
              <a:gd name="T133" fmla="*/ T132 w 3922"/>
              <a:gd name="T134" fmla="+- 0 504 -85"/>
              <a:gd name="T135" fmla="*/ 504 h 1476"/>
              <a:gd name="T136" fmla="+- 0 3921 4"/>
              <a:gd name="T137" fmla="*/ T136 w 3922"/>
              <a:gd name="T138" fmla="+- 0 578 -85"/>
              <a:gd name="T139" fmla="*/ 578 h 1476"/>
              <a:gd name="T140" fmla="+- 0 3925 4"/>
              <a:gd name="T141" fmla="*/ T140 w 3922"/>
              <a:gd name="T142" fmla="+- 0 653 -85"/>
              <a:gd name="T143" fmla="*/ 653 h 14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3922" h="1476">
                <a:moveTo>
                  <a:pt x="3921" y="738"/>
                </a:moveTo>
                <a:lnTo>
                  <a:pt x="3917" y="814"/>
                </a:lnTo>
                <a:lnTo>
                  <a:pt x="3906" y="887"/>
                </a:lnTo>
                <a:lnTo>
                  <a:pt x="3888" y="958"/>
                </a:lnTo>
                <a:lnTo>
                  <a:pt x="3863" y="1025"/>
                </a:lnTo>
                <a:lnTo>
                  <a:pt x="3832" y="1090"/>
                </a:lnTo>
                <a:lnTo>
                  <a:pt x="3795" y="1151"/>
                </a:lnTo>
                <a:lnTo>
                  <a:pt x="3753" y="1208"/>
                </a:lnTo>
                <a:lnTo>
                  <a:pt x="3705" y="1260"/>
                </a:lnTo>
                <a:lnTo>
                  <a:pt x="3653" y="1308"/>
                </a:lnTo>
                <a:lnTo>
                  <a:pt x="3596" y="1350"/>
                </a:lnTo>
                <a:lnTo>
                  <a:pt x="3535" y="1387"/>
                </a:lnTo>
                <a:lnTo>
                  <a:pt x="3470" y="1418"/>
                </a:lnTo>
                <a:lnTo>
                  <a:pt x="3403" y="1443"/>
                </a:lnTo>
                <a:lnTo>
                  <a:pt x="3332" y="1461"/>
                </a:lnTo>
                <a:lnTo>
                  <a:pt x="3259" y="1472"/>
                </a:lnTo>
                <a:lnTo>
                  <a:pt x="3183" y="1476"/>
                </a:lnTo>
                <a:lnTo>
                  <a:pt x="0" y="1476"/>
                </a:lnTo>
                <a:lnTo>
                  <a:pt x="0" y="0"/>
                </a:lnTo>
                <a:lnTo>
                  <a:pt x="3183" y="0"/>
                </a:lnTo>
                <a:lnTo>
                  <a:pt x="3259" y="4"/>
                </a:lnTo>
                <a:lnTo>
                  <a:pt x="3332" y="15"/>
                </a:lnTo>
                <a:lnTo>
                  <a:pt x="3403" y="33"/>
                </a:lnTo>
                <a:lnTo>
                  <a:pt x="3470" y="58"/>
                </a:lnTo>
                <a:lnTo>
                  <a:pt x="3535" y="89"/>
                </a:lnTo>
                <a:lnTo>
                  <a:pt x="3596" y="126"/>
                </a:lnTo>
                <a:lnTo>
                  <a:pt x="3653" y="169"/>
                </a:lnTo>
                <a:lnTo>
                  <a:pt x="3705" y="216"/>
                </a:lnTo>
                <a:lnTo>
                  <a:pt x="3753" y="269"/>
                </a:lnTo>
                <a:lnTo>
                  <a:pt x="3795" y="326"/>
                </a:lnTo>
                <a:lnTo>
                  <a:pt x="3832" y="386"/>
                </a:lnTo>
                <a:lnTo>
                  <a:pt x="3863" y="451"/>
                </a:lnTo>
                <a:lnTo>
                  <a:pt x="3888" y="519"/>
                </a:lnTo>
                <a:lnTo>
                  <a:pt x="3906" y="589"/>
                </a:lnTo>
                <a:lnTo>
                  <a:pt x="3917" y="663"/>
                </a:lnTo>
                <a:lnTo>
                  <a:pt x="3921" y="73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/>
            <a:r>
              <a:rPr lang="pt-PT" sz="1600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um plano de Benefício de Contribuição Definida. </a:t>
            </a:r>
          </a:p>
          <a:p>
            <a:pPr lvl="0"/>
            <a:r>
              <a:rPr lang="pt-PT" sz="1600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Você decide quanto quer contribuir e o benefício será calculado com base no montante acumulado.</a:t>
            </a:r>
            <a:endParaRPr lang="pt-BR" sz="1600" dirty="0">
              <a:solidFill>
                <a:srgbClr val="4C53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8D3FB95-BC84-48C2-A29E-95DDDAD48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37500"/>
              </p:ext>
            </p:extLst>
          </p:nvPr>
        </p:nvGraphicFramePr>
        <p:xfrm>
          <a:off x="450094" y="2048869"/>
          <a:ext cx="11053136" cy="445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850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CUIDANDO DO SEU PROJETO E O DA SUA FAMÍLIA</a:t>
            </a: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3">
            <a:extLst>
              <a:ext uri="{FF2B5EF4-FFF2-40B4-BE49-F238E27FC236}">
                <a16:creationId xmlns:a16="http://schemas.microsoft.com/office/drawing/2014/main" id="{721C5258-DD80-46BE-81BF-75E699392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1" y="1156447"/>
            <a:ext cx="407580" cy="11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262">
            <a:extLst>
              <a:ext uri="{FF2B5EF4-FFF2-40B4-BE49-F238E27FC236}">
                <a16:creationId xmlns:a16="http://schemas.microsoft.com/office/drawing/2014/main" id="{6C7F3F7B-9C2B-42BB-88BA-67FAD12C2968}"/>
              </a:ext>
            </a:extLst>
          </p:cNvPr>
          <p:cNvSpPr>
            <a:spLocks/>
          </p:cNvSpPr>
          <p:nvPr/>
        </p:nvSpPr>
        <p:spPr bwMode="auto">
          <a:xfrm>
            <a:off x="605463" y="1669917"/>
            <a:ext cx="2442537" cy="719016"/>
          </a:xfrm>
          <a:custGeom>
            <a:avLst/>
            <a:gdLst>
              <a:gd name="T0" fmla="+- 0 3925 4"/>
              <a:gd name="T1" fmla="*/ T0 w 3922"/>
              <a:gd name="T2" fmla="+- 0 653 -85"/>
              <a:gd name="T3" fmla="*/ 653 h 1476"/>
              <a:gd name="T4" fmla="+- 0 3921 4"/>
              <a:gd name="T5" fmla="*/ T4 w 3922"/>
              <a:gd name="T6" fmla="+- 0 729 -85"/>
              <a:gd name="T7" fmla="*/ 729 h 1476"/>
              <a:gd name="T8" fmla="+- 0 3910 4"/>
              <a:gd name="T9" fmla="*/ T8 w 3922"/>
              <a:gd name="T10" fmla="+- 0 802 -85"/>
              <a:gd name="T11" fmla="*/ 802 h 1476"/>
              <a:gd name="T12" fmla="+- 0 3892 4"/>
              <a:gd name="T13" fmla="*/ T12 w 3922"/>
              <a:gd name="T14" fmla="+- 0 873 -85"/>
              <a:gd name="T15" fmla="*/ 873 h 1476"/>
              <a:gd name="T16" fmla="+- 0 3867 4"/>
              <a:gd name="T17" fmla="*/ T16 w 3922"/>
              <a:gd name="T18" fmla="+- 0 940 -85"/>
              <a:gd name="T19" fmla="*/ 940 h 1476"/>
              <a:gd name="T20" fmla="+- 0 3836 4"/>
              <a:gd name="T21" fmla="*/ T20 w 3922"/>
              <a:gd name="T22" fmla="+- 0 1005 -85"/>
              <a:gd name="T23" fmla="*/ 1005 h 1476"/>
              <a:gd name="T24" fmla="+- 0 3799 4"/>
              <a:gd name="T25" fmla="*/ T24 w 3922"/>
              <a:gd name="T26" fmla="+- 0 1066 -85"/>
              <a:gd name="T27" fmla="*/ 1066 h 1476"/>
              <a:gd name="T28" fmla="+- 0 3757 4"/>
              <a:gd name="T29" fmla="*/ T28 w 3922"/>
              <a:gd name="T30" fmla="+- 0 1123 -85"/>
              <a:gd name="T31" fmla="*/ 1123 h 1476"/>
              <a:gd name="T32" fmla="+- 0 3709 4"/>
              <a:gd name="T33" fmla="*/ T32 w 3922"/>
              <a:gd name="T34" fmla="+- 0 1175 -85"/>
              <a:gd name="T35" fmla="*/ 1175 h 1476"/>
              <a:gd name="T36" fmla="+- 0 3657 4"/>
              <a:gd name="T37" fmla="*/ T36 w 3922"/>
              <a:gd name="T38" fmla="+- 0 1223 -85"/>
              <a:gd name="T39" fmla="*/ 1223 h 1476"/>
              <a:gd name="T40" fmla="+- 0 3600 4"/>
              <a:gd name="T41" fmla="*/ T40 w 3922"/>
              <a:gd name="T42" fmla="+- 0 1265 -85"/>
              <a:gd name="T43" fmla="*/ 1265 h 1476"/>
              <a:gd name="T44" fmla="+- 0 3539 4"/>
              <a:gd name="T45" fmla="*/ T44 w 3922"/>
              <a:gd name="T46" fmla="+- 0 1302 -85"/>
              <a:gd name="T47" fmla="*/ 1302 h 1476"/>
              <a:gd name="T48" fmla="+- 0 3474 4"/>
              <a:gd name="T49" fmla="*/ T48 w 3922"/>
              <a:gd name="T50" fmla="+- 0 1333 -85"/>
              <a:gd name="T51" fmla="*/ 1333 h 1476"/>
              <a:gd name="T52" fmla="+- 0 3407 4"/>
              <a:gd name="T53" fmla="*/ T52 w 3922"/>
              <a:gd name="T54" fmla="+- 0 1358 -85"/>
              <a:gd name="T55" fmla="*/ 1358 h 1476"/>
              <a:gd name="T56" fmla="+- 0 3336 4"/>
              <a:gd name="T57" fmla="*/ T56 w 3922"/>
              <a:gd name="T58" fmla="+- 0 1376 -85"/>
              <a:gd name="T59" fmla="*/ 1376 h 1476"/>
              <a:gd name="T60" fmla="+- 0 3263 4"/>
              <a:gd name="T61" fmla="*/ T60 w 3922"/>
              <a:gd name="T62" fmla="+- 0 1387 -85"/>
              <a:gd name="T63" fmla="*/ 1387 h 1476"/>
              <a:gd name="T64" fmla="+- 0 3187 4"/>
              <a:gd name="T65" fmla="*/ T64 w 3922"/>
              <a:gd name="T66" fmla="+- 0 1391 -85"/>
              <a:gd name="T67" fmla="*/ 1391 h 1476"/>
              <a:gd name="T68" fmla="+- 0 4 4"/>
              <a:gd name="T69" fmla="*/ T68 w 3922"/>
              <a:gd name="T70" fmla="+- 0 1391 -85"/>
              <a:gd name="T71" fmla="*/ 1391 h 1476"/>
              <a:gd name="T72" fmla="+- 0 4 4"/>
              <a:gd name="T73" fmla="*/ T72 w 3922"/>
              <a:gd name="T74" fmla="+- 0 -85 -85"/>
              <a:gd name="T75" fmla="*/ -85 h 1476"/>
              <a:gd name="T76" fmla="+- 0 3187 4"/>
              <a:gd name="T77" fmla="*/ T76 w 3922"/>
              <a:gd name="T78" fmla="+- 0 -85 -85"/>
              <a:gd name="T79" fmla="*/ -85 h 1476"/>
              <a:gd name="T80" fmla="+- 0 3263 4"/>
              <a:gd name="T81" fmla="*/ T80 w 3922"/>
              <a:gd name="T82" fmla="+- 0 -81 -85"/>
              <a:gd name="T83" fmla="*/ -81 h 1476"/>
              <a:gd name="T84" fmla="+- 0 3336 4"/>
              <a:gd name="T85" fmla="*/ T84 w 3922"/>
              <a:gd name="T86" fmla="+- 0 -70 -85"/>
              <a:gd name="T87" fmla="*/ -70 h 1476"/>
              <a:gd name="T88" fmla="+- 0 3407 4"/>
              <a:gd name="T89" fmla="*/ T88 w 3922"/>
              <a:gd name="T90" fmla="+- 0 -52 -85"/>
              <a:gd name="T91" fmla="*/ -52 h 1476"/>
              <a:gd name="T92" fmla="+- 0 3474 4"/>
              <a:gd name="T93" fmla="*/ T92 w 3922"/>
              <a:gd name="T94" fmla="+- 0 -27 -85"/>
              <a:gd name="T95" fmla="*/ -27 h 1476"/>
              <a:gd name="T96" fmla="+- 0 3539 4"/>
              <a:gd name="T97" fmla="*/ T96 w 3922"/>
              <a:gd name="T98" fmla="+- 0 4 -85"/>
              <a:gd name="T99" fmla="*/ 4 h 1476"/>
              <a:gd name="T100" fmla="+- 0 3600 4"/>
              <a:gd name="T101" fmla="*/ T100 w 3922"/>
              <a:gd name="T102" fmla="+- 0 41 -85"/>
              <a:gd name="T103" fmla="*/ 41 h 1476"/>
              <a:gd name="T104" fmla="+- 0 3657 4"/>
              <a:gd name="T105" fmla="*/ T104 w 3922"/>
              <a:gd name="T106" fmla="+- 0 84 -85"/>
              <a:gd name="T107" fmla="*/ 84 h 1476"/>
              <a:gd name="T108" fmla="+- 0 3709 4"/>
              <a:gd name="T109" fmla="*/ T108 w 3922"/>
              <a:gd name="T110" fmla="+- 0 131 -85"/>
              <a:gd name="T111" fmla="*/ 131 h 1476"/>
              <a:gd name="T112" fmla="+- 0 3757 4"/>
              <a:gd name="T113" fmla="*/ T112 w 3922"/>
              <a:gd name="T114" fmla="+- 0 184 -85"/>
              <a:gd name="T115" fmla="*/ 184 h 1476"/>
              <a:gd name="T116" fmla="+- 0 3799 4"/>
              <a:gd name="T117" fmla="*/ T116 w 3922"/>
              <a:gd name="T118" fmla="+- 0 241 -85"/>
              <a:gd name="T119" fmla="*/ 241 h 1476"/>
              <a:gd name="T120" fmla="+- 0 3836 4"/>
              <a:gd name="T121" fmla="*/ T120 w 3922"/>
              <a:gd name="T122" fmla="+- 0 301 -85"/>
              <a:gd name="T123" fmla="*/ 301 h 1476"/>
              <a:gd name="T124" fmla="+- 0 3867 4"/>
              <a:gd name="T125" fmla="*/ T124 w 3922"/>
              <a:gd name="T126" fmla="+- 0 366 -85"/>
              <a:gd name="T127" fmla="*/ 366 h 1476"/>
              <a:gd name="T128" fmla="+- 0 3892 4"/>
              <a:gd name="T129" fmla="*/ T128 w 3922"/>
              <a:gd name="T130" fmla="+- 0 434 -85"/>
              <a:gd name="T131" fmla="*/ 434 h 1476"/>
              <a:gd name="T132" fmla="+- 0 3910 4"/>
              <a:gd name="T133" fmla="*/ T132 w 3922"/>
              <a:gd name="T134" fmla="+- 0 504 -85"/>
              <a:gd name="T135" fmla="*/ 504 h 1476"/>
              <a:gd name="T136" fmla="+- 0 3921 4"/>
              <a:gd name="T137" fmla="*/ T136 w 3922"/>
              <a:gd name="T138" fmla="+- 0 578 -85"/>
              <a:gd name="T139" fmla="*/ 578 h 1476"/>
              <a:gd name="T140" fmla="+- 0 3925 4"/>
              <a:gd name="T141" fmla="*/ T140 w 3922"/>
              <a:gd name="T142" fmla="+- 0 653 -85"/>
              <a:gd name="T143" fmla="*/ 653 h 14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3922" h="1476">
                <a:moveTo>
                  <a:pt x="3921" y="738"/>
                </a:moveTo>
                <a:lnTo>
                  <a:pt x="3917" y="814"/>
                </a:lnTo>
                <a:lnTo>
                  <a:pt x="3906" y="887"/>
                </a:lnTo>
                <a:lnTo>
                  <a:pt x="3888" y="958"/>
                </a:lnTo>
                <a:lnTo>
                  <a:pt x="3863" y="1025"/>
                </a:lnTo>
                <a:lnTo>
                  <a:pt x="3832" y="1090"/>
                </a:lnTo>
                <a:lnTo>
                  <a:pt x="3795" y="1151"/>
                </a:lnTo>
                <a:lnTo>
                  <a:pt x="3753" y="1208"/>
                </a:lnTo>
                <a:lnTo>
                  <a:pt x="3705" y="1260"/>
                </a:lnTo>
                <a:lnTo>
                  <a:pt x="3653" y="1308"/>
                </a:lnTo>
                <a:lnTo>
                  <a:pt x="3596" y="1350"/>
                </a:lnTo>
                <a:lnTo>
                  <a:pt x="3535" y="1387"/>
                </a:lnTo>
                <a:lnTo>
                  <a:pt x="3470" y="1418"/>
                </a:lnTo>
                <a:lnTo>
                  <a:pt x="3403" y="1443"/>
                </a:lnTo>
                <a:lnTo>
                  <a:pt x="3332" y="1461"/>
                </a:lnTo>
                <a:lnTo>
                  <a:pt x="3259" y="1472"/>
                </a:lnTo>
                <a:lnTo>
                  <a:pt x="3183" y="1476"/>
                </a:lnTo>
                <a:lnTo>
                  <a:pt x="0" y="1476"/>
                </a:lnTo>
                <a:lnTo>
                  <a:pt x="0" y="0"/>
                </a:lnTo>
                <a:lnTo>
                  <a:pt x="3183" y="0"/>
                </a:lnTo>
                <a:lnTo>
                  <a:pt x="3259" y="4"/>
                </a:lnTo>
                <a:lnTo>
                  <a:pt x="3332" y="15"/>
                </a:lnTo>
                <a:lnTo>
                  <a:pt x="3403" y="33"/>
                </a:lnTo>
                <a:lnTo>
                  <a:pt x="3470" y="58"/>
                </a:lnTo>
                <a:lnTo>
                  <a:pt x="3535" y="89"/>
                </a:lnTo>
                <a:lnTo>
                  <a:pt x="3596" y="126"/>
                </a:lnTo>
                <a:lnTo>
                  <a:pt x="3653" y="169"/>
                </a:lnTo>
                <a:lnTo>
                  <a:pt x="3705" y="216"/>
                </a:lnTo>
                <a:lnTo>
                  <a:pt x="3753" y="269"/>
                </a:lnTo>
                <a:lnTo>
                  <a:pt x="3795" y="326"/>
                </a:lnTo>
                <a:lnTo>
                  <a:pt x="3832" y="386"/>
                </a:lnTo>
                <a:lnTo>
                  <a:pt x="3863" y="451"/>
                </a:lnTo>
                <a:lnTo>
                  <a:pt x="3888" y="519"/>
                </a:lnTo>
                <a:lnTo>
                  <a:pt x="3906" y="589"/>
                </a:lnTo>
                <a:lnTo>
                  <a:pt x="3917" y="663"/>
                </a:lnTo>
                <a:lnTo>
                  <a:pt x="3921" y="73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433B2DE-EA19-42F4-AA43-7DD549310791}"/>
              </a:ext>
            </a:extLst>
          </p:cNvPr>
          <p:cNvGraphicFramePr/>
          <p:nvPr/>
        </p:nvGraphicFramePr>
        <p:xfrm>
          <a:off x="569432" y="1532920"/>
          <a:ext cx="11053136" cy="320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788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QUEM </a:t>
            </a:r>
            <a:r>
              <a:rPr lang="pt-BR" sz="3400" b="1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PODE CONTRATAR</a:t>
            </a:r>
            <a:endParaRPr lang="pt-BR" sz="3400" b="1" dirty="0">
              <a:solidFill>
                <a:schemeClr val="bg1"/>
              </a:solidFill>
              <a:latin typeface="Museo 500" panose="02000000000000000000" pitchFamily="50" charset="0"/>
              <a:ea typeface="Verdana" panose="020B0604030504040204" pitchFamily="34" charset="0"/>
            </a:endParaRP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262">
            <a:extLst>
              <a:ext uri="{FF2B5EF4-FFF2-40B4-BE49-F238E27FC236}">
                <a16:creationId xmlns:a16="http://schemas.microsoft.com/office/drawing/2014/main" id="{6C7F3F7B-9C2B-42BB-88BA-67FAD12C2968}"/>
              </a:ext>
            </a:extLst>
          </p:cNvPr>
          <p:cNvSpPr>
            <a:spLocks/>
          </p:cNvSpPr>
          <p:nvPr/>
        </p:nvSpPr>
        <p:spPr bwMode="auto">
          <a:xfrm>
            <a:off x="605463" y="1669917"/>
            <a:ext cx="2442537" cy="719016"/>
          </a:xfrm>
          <a:custGeom>
            <a:avLst/>
            <a:gdLst>
              <a:gd name="T0" fmla="+- 0 3925 4"/>
              <a:gd name="T1" fmla="*/ T0 w 3922"/>
              <a:gd name="T2" fmla="+- 0 653 -85"/>
              <a:gd name="T3" fmla="*/ 653 h 1476"/>
              <a:gd name="T4" fmla="+- 0 3921 4"/>
              <a:gd name="T5" fmla="*/ T4 w 3922"/>
              <a:gd name="T6" fmla="+- 0 729 -85"/>
              <a:gd name="T7" fmla="*/ 729 h 1476"/>
              <a:gd name="T8" fmla="+- 0 3910 4"/>
              <a:gd name="T9" fmla="*/ T8 w 3922"/>
              <a:gd name="T10" fmla="+- 0 802 -85"/>
              <a:gd name="T11" fmla="*/ 802 h 1476"/>
              <a:gd name="T12" fmla="+- 0 3892 4"/>
              <a:gd name="T13" fmla="*/ T12 w 3922"/>
              <a:gd name="T14" fmla="+- 0 873 -85"/>
              <a:gd name="T15" fmla="*/ 873 h 1476"/>
              <a:gd name="T16" fmla="+- 0 3867 4"/>
              <a:gd name="T17" fmla="*/ T16 w 3922"/>
              <a:gd name="T18" fmla="+- 0 940 -85"/>
              <a:gd name="T19" fmla="*/ 940 h 1476"/>
              <a:gd name="T20" fmla="+- 0 3836 4"/>
              <a:gd name="T21" fmla="*/ T20 w 3922"/>
              <a:gd name="T22" fmla="+- 0 1005 -85"/>
              <a:gd name="T23" fmla="*/ 1005 h 1476"/>
              <a:gd name="T24" fmla="+- 0 3799 4"/>
              <a:gd name="T25" fmla="*/ T24 w 3922"/>
              <a:gd name="T26" fmla="+- 0 1066 -85"/>
              <a:gd name="T27" fmla="*/ 1066 h 1476"/>
              <a:gd name="T28" fmla="+- 0 3757 4"/>
              <a:gd name="T29" fmla="*/ T28 w 3922"/>
              <a:gd name="T30" fmla="+- 0 1123 -85"/>
              <a:gd name="T31" fmla="*/ 1123 h 1476"/>
              <a:gd name="T32" fmla="+- 0 3709 4"/>
              <a:gd name="T33" fmla="*/ T32 w 3922"/>
              <a:gd name="T34" fmla="+- 0 1175 -85"/>
              <a:gd name="T35" fmla="*/ 1175 h 1476"/>
              <a:gd name="T36" fmla="+- 0 3657 4"/>
              <a:gd name="T37" fmla="*/ T36 w 3922"/>
              <a:gd name="T38" fmla="+- 0 1223 -85"/>
              <a:gd name="T39" fmla="*/ 1223 h 1476"/>
              <a:gd name="T40" fmla="+- 0 3600 4"/>
              <a:gd name="T41" fmla="*/ T40 w 3922"/>
              <a:gd name="T42" fmla="+- 0 1265 -85"/>
              <a:gd name="T43" fmla="*/ 1265 h 1476"/>
              <a:gd name="T44" fmla="+- 0 3539 4"/>
              <a:gd name="T45" fmla="*/ T44 w 3922"/>
              <a:gd name="T46" fmla="+- 0 1302 -85"/>
              <a:gd name="T47" fmla="*/ 1302 h 1476"/>
              <a:gd name="T48" fmla="+- 0 3474 4"/>
              <a:gd name="T49" fmla="*/ T48 w 3922"/>
              <a:gd name="T50" fmla="+- 0 1333 -85"/>
              <a:gd name="T51" fmla="*/ 1333 h 1476"/>
              <a:gd name="T52" fmla="+- 0 3407 4"/>
              <a:gd name="T53" fmla="*/ T52 w 3922"/>
              <a:gd name="T54" fmla="+- 0 1358 -85"/>
              <a:gd name="T55" fmla="*/ 1358 h 1476"/>
              <a:gd name="T56" fmla="+- 0 3336 4"/>
              <a:gd name="T57" fmla="*/ T56 w 3922"/>
              <a:gd name="T58" fmla="+- 0 1376 -85"/>
              <a:gd name="T59" fmla="*/ 1376 h 1476"/>
              <a:gd name="T60" fmla="+- 0 3263 4"/>
              <a:gd name="T61" fmla="*/ T60 w 3922"/>
              <a:gd name="T62" fmla="+- 0 1387 -85"/>
              <a:gd name="T63" fmla="*/ 1387 h 1476"/>
              <a:gd name="T64" fmla="+- 0 3187 4"/>
              <a:gd name="T65" fmla="*/ T64 w 3922"/>
              <a:gd name="T66" fmla="+- 0 1391 -85"/>
              <a:gd name="T67" fmla="*/ 1391 h 1476"/>
              <a:gd name="T68" fmla="+- 0 4 4"/>
              <a:gd name="T69" fmla="*/ T68 w 3922"/>
              <a:gd name="T70" fmla="+- 0 1391 -85"/>
              <a:gd name="T71" fmla="*/ 1391 h 1476"/>
              <a:gd name="T72" fmla="+- 0 4 4"/>
              <a:gd name="T73" fmla="*/ T72 w 3922"/>
              <a:gd name="T74" fmla="+- 0 -85 -85"/>
              <a:gd name="T75" fmla="*/ -85 h 1476"/>
              <a:gd name="T76" fmla="+- 0 3187 4"/>
              <a:gd name="T77" fmla="*/ T76 w 3922"/>
              <a:gd name="T78" fmla="+- 0 -85 -85"/>
              <a:gd name="T79" fmla="*/ -85 h 1476"/>
              <a:gd name="T80" fmla="+- 0 3263 4"/>
              <a:gd name="T81" fmla="*/ T80 w 3922"/>
              <a:gd name="T82" fmla="+- 0 -81 -85"/>
              <a:gd name="T83" fmla="*/ -81 h 1476"/>
              <a:gd name="T84" fmla="+- 0 3336 4"/>
              <a:gd name="T85" fmla="*/ T84 w 3922"/>
              <a:gd name="T86" fmla="+- 0 -70 -85"/>
              <a:gd name="T87" fmla="*/ -70 h 1476"/>
              <a:gd name="T88" fmla="+- 0 3407 4"/>
              <a:gd name="T89" fmla="*/ T88 w 3922"/>
              <a:gd name="T90" fmla="+- 0 -52 -85"/>
              <a:gd name="T91" fmla="*/ -52 h 1476"/>
              <a:gd name="T92" fmla="+- 0 3474 4"/>
              <a:gd name="T93" fmla="*/ T92 w 3922"/>
              <a:gd name="T94" fmla="+- 0 -27 -85"/>
              <a:gd name="T95" fmla="*/ -27 h 1476"/>
              <a:gd name="T96" fmla="+- 0 3539 4"/>
              <a:gd name="T97" fmla="*/ T96 w 3922"/>
              <a:gd name="T98" fmla="+- 0 4 -85"/>
              <a:gd name="T99" fmla="*/ 4 h 1476"/>
              <a:gd name="T100" fmla="+- 0 3600 4"/>
              <a:gd name="T101" fmla="*/ T100 w 3922"/>
              <a:gd name="T102" fmla="+- 0 41 -85"/>
              <a:gd name="T103" fmla="*/ 41 h 1476"/>
              <a:gd name="T104" fmla="+- 0 3657 4"/>
              <a:gd name="T105" fmla="*/ T104 w 3922"/>
              <a:gd name="T106" fmla="+- 0 84 -85"/>
              <a:gd name="T107" fmla="*/ 84 h 1476"/>
              <a:gd name="T108" fmla="+- 0 3709 4"/>
              <a:gd name="T109" fmla="*/ T108 w 3922"/>
              <a:gd name="T110" fmla="+- 0 131 -85"/>
              <a:gd name="T111" fmla="*/ 131 h 1476"/>
              <a:gd name="T112" fmla="+- 0 3757 4"/>
              <a:gd name="T113" fmla="*/ T112 w 3922"/>
              <a:gd name="T114" fmla="+- 0 184 -85"/>
              <a:gd name="T115" fmla="*/ 184 h 1476"/>
              <a:gd name="T116" fmla="+- 0 3799 4"/>
              <a:gd name="T117" fmla="*/ T116 w 3922"/>
              <a:gd name="T118" fmla="+- 0 241 -85"/>
              <a:gd name="T119" fmla="*/ 241 h 1476"/>
              <a:gd name="T120" fmla="+- 0 3836 4"/>
              <a:gd name="T121" fmla="*/ T120 w 3922"/>
              <a:gd name="T122" fmla="+- 0 301 -85"/>
              <a:gd name="T123" fmla="*/ 301 h 1476"/>
              <a:gd name="T124" fmla="+- 0 3867 4"/>
              <a:gd name="T125" fmla="*/ T124 w 3922"/>
              <a:gd name="T126" fmla="+- 0 366 -85"/>
              <a:gd name="T127" fmla="*/ 366 h 1476"/>
              <a:gd name="T128" fmla="+- 0 3892 4"/>
              <a:gd name="T129" fmla="*/ T128 w 3922"/>
              <a:gd name="T130" fmla="+- 0 434 -85"/>
              <a:gd name="T131" fmla="*/ 434 h 1476"/>
              <a:gd name="T132" fmla="+- 0 3910 4"/>
              <a:gd name="T133" fmla="*/ T132 w 3922"/>
              <a:gd name="T134" fmla="+- 0 504 -85"/>
              <a:gd name="T135" fmla="*/ 504 h 1476"/>
              <a:gd name="T136" fmla="+- 0 3921 4"/>
              <a:gd name="T137" fmla="*/ T136 w 3922"/>
              <a:gd name="T138" fmla="+- 0 578 -85"/>
              <a:gd name="T139" fmla="*/ 578 h 1476"/>
              <a:gd name="T140" fmla="+- 0 3925 4"/>
              <a:gd name="T141" fmla="*/ T140 w 3922"/>
              <a:gd name="T142" fmla="+- 0 653 -85"/>
              <a:gd name="T143" fmla="*/ 653 h 14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3922" h="1476">
                <a:moveTo>
                  <a:pt x="3921" y="738"/>
                </a:moveTo>
                <a:lnTo>
                  <a:pt x="3917" y="814"/>
                </a:lnTo>
                <a:lnTo>
                  <a:pt x="3906" y="887"/>
                </a:lnTo>
                <a:lnTo>
                  <a:pt x="3888" y="958"/>
                </a:lnTo>
                <a:lnTo>
                  <a:pt x="3863" y="1025"/>
                </a:lnTo>
                <a:lnTo>
                  <a:pt x="3832" y="1090"/>
                </a:lnTo>
                <a:lnTo>
                  <a:pt x="3795" y="1151"/>
                </a:lnTo>
                <a:lnTo>
                  <a:pt x="3753" y="1208"/>
                </a:lnTo>
                <a:lnTo>
                  <a:pt x="3705" y="1260"/>
                </a:lnTo>
                <a:lnTo>
                  <a:pt x="3653" y="1308"/>
                </a:lnTo>
                <a:lnTo>
                  <a:pt x="3596" y="1350"/>
                </a:lnTo>
                <a:lnTo>
                  <a:pt x="3535" y="1387"/>
                </a:lnTo>
                <a:lnTo>
                  <a:pt x="3470" y="1418"/>
                </a:lnTo>
                <a:lnTo>
                  <a:pt x="3403" y="1443"/>
                </a:lnTo>
                <a:lnTo>
                  <a:pt x="3332" y="1461"/>
                </a:lnTo>
                <a:lnTo>
                  <a:pt x="3259" y="1472"/>
                </a:lnTo>
                <a:lnTo>
                  <a:pt x="3183" y="1476"/>
                </a:lnTo>
                <a:lnTo>
                  <a:pt x="0" y="1476"/>
                </a:lnTo>
                <a:lnTo>
                  <a:pt x="0" y="0"/>
                </a:lnTo>
                <a:lnTo>
                  <a:pt x="3183" y="0"/>
                </a:lnTo>
                <a:lnTo>
                  <a:pt x="3259" y="4"/>
                </a:lnTo>
                <a:lnTo>
                  <a:pt x="3332" y="15"/>
                </a:lnTo>
                <a:lnTo>
                  <a:pt x="3403" y="33"/>
                </a:lnTo>
                <a:lnTo>
                  <a:pt x="3470" y="58"/>
                </a:lnTo>
                <a:lnTo>
                  <a:pt x="3535" y="89"/>
                </a:lnTo>
                <a:lnTo>
                  <a:pt x="3596" y="126"/>
                </a:lnTo>
                <a:lnTo>
                  <a:pt x="3653" y="169"/>
                </a:lnTo>
                <a:lnTo>
                  <a:pt x="3705" y="216"/>
                </a:lnTo>
                <a:lnTo>
                  <a:pt x="3753" y="269"/>
                </a:lnTo>
                <a:lnTo>
                  <a:pt x="3795" y="326"/>
                </a:lnTo>
                <a:lnTo>
                  <a:pt x="3832" y="386"/>
                </a:lnTo>
                <a:lnTo>
                  <a:pt x="3863" y="451"/>
                </a:lnTo>
                <a:lnTo>
                  <a:pt x="3888" y="519"/>
                </a:lnTo>
                <a:lnTo>
                  <a:pt x="3906" y="589"/>
                </a:lnTo>
                <a:lnTo>
                  <a:pt x="3917" y="663"/>
                </a:lnTo>
                <a:lnTo>
                  <a:pt x="3921" y="73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57EFCB-7F21-4AE6-9F71-22569E931C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090902"/>
            <a:ext cx="8311964" cy="53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7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F6FB36B-BA9E-4112-8AD8-1E7D0D63396F}"/>
              </a:ext>
            </a:extLst>
          </p:cNvPr>
          <p:cNvGraphicFramePr/>
          <p:nvPr/>
        </p:nvGraphicFramePr>
        <p:xfrm>
          <a:off x="450093" y="1165412"/>
          <a:ext cx="2090058" cy="533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C08056F-8A69-4AF9-AD7F-599F39A66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703030"/>
              </p:ext>
            </p:extLst>
          </p:nvPr>
        </p:nvGraphicFramePr>
        <p:xfrm>
          <a:off x="1720169" y="1493566"/>
          <a:ext cx="11053136" cy="411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CBB9ED7F-14F9-4C71-80B8-ABE6BB00D817}"/>
              </a:ext>
            </a:extLst>
          </p:cNvPr>
          <p:cNvSpPr/>
          <p:nvPr/>
        </p:nvSpPr>
        <p:spPr>
          <a:xfrm>
            <a:off x="450093" y="6283657"/>
            <a:ext cx="4417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800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Básica: atualizada anualmente no mês de janeiro pelo IPCA </a:t>
            </a:r>
          </a:p>
          <a:p>
            <a:pPr lvl="1"/>
            <a:r>
              <a:rPr lang="pt-BR" sz="800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Voluntária: valor mínimo: 20% da </a:t>
            </a:r>
            <a:r>
              <a:rPr lang="pt-BR" sz="800" dirty="0" err="1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</a:t>
            </a:r>
            <a:r>
              <a:rPr lang="pt-BR" sz="800" dirty="0">
                <a:solidFill>
                  <a:srgbClr val="4C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(inicial de R$ 250.00) = R$ 50.00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93EFE7A5-3C0D-4F59-A6B6-7CA2720EA9CD}"/>
              </a:ext>
            </a:extLst>
          </p:cNvPr>
          <p:cNvCxnSpPr>
            <a:cxnSpLocks/>
          </p:cNvCxnSpPr>
          <p:nvPr/>
        </p:nvCxnSpPr>
        <p:spPr>
          <a:xfrm>
            <a:off x="2242457" y="1861457"/>
            <a:ext cx="1080000" cy="539721"/>
          </a:xfrm>
          <a:prstGeom prst="bentConnector3">
            <a:avLst/>
          </a:prstGeom>
          <a:ln w="63500">
            <a:solidFill>
              <a:srgbClr val="0F0E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1E5331-5478-4771-85FE-0A3762A4C1C5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CONTRIBUIÇÕES</a:t>
            </a:r>
          </a:p>
        </p:txBody>
      </p:sp>
    </p:spTree>
    <p:extLst>
      <p:ext uri="{BB962C8B-B14F-4D97-AF65-F5344CB8AC3E}">
        <p14:creationId xmlns:p14="http://schemas.microsoft.com/office/powerpoint/2010/main" val="327797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E40F19D4-4BBB-4A9B-9156-06C1FC6BB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353101"/>
              </p:ext>
            </p:extLst>
          </p:nvPr>
        </p:nvGraphicFramePr>
        <p:xfrm>
          <a:off x="717176" y="1290918"/>
          <a:ext cx="10343992" cy="447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0960C3D-64AF-4B41-9616-B2F437C741AF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BENEFÍCIOS</a:t>
            </a:r>
          </a:p>
        </p:txBody>
      </p:sp>
    </p:spTree>
    <p:extLst>
      <p:ext uri="{BB962C8B-B14F-4D97-AF65-F5344CB8AC3E}">
        <p14:creationId xmlns:p14="http://schemas.microsoft.com/office/powerpoint/2010/main" val="204913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PAGAMENTO AOS BENEFICIÁRIOS</a:t>
            </a:r>
            <a:endParaRPr lang="pt-BR" sz="3400" dirty="0">
              <a:solidFill>
                <a:schemeClr val="bg1"/>
              </a:solidFill>
              <a:latin typeface="Museo 300" panose="02000000000000000000"/>
            </a:endParaRP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3">
            <a:extLst>
              <a:ext uri="{FF2B5EF4-FFF2-40B4-BE49-F238E27FC236}">
                <a16:creationId xmlns:a16="http://schemas.microsoft.com/office/drawing/2014/main" id="{721C5258-DD80-46BE-81BF-75E699392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1" y="1156447"/>
            <a:ext cx="407580" cy="11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2CE4E6-742C-4815-A0BD-0F991216C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87205"/>
              </p:ext>
            </p:extLst>
          </p:nvPr>
        </p:nvGraphicFramePr>
        <p:xfrm>
          <a:off x="533401" y="1111056"/>
          <a:ext cx="11285218" cy="391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040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450094" y="357351"/>
            <a:ext cx="11368525" cy="615553"/>
          </a:xfrm>
          <a:prstGeom prst="rect">
            <a:avLst/>
          </a:prstGeom>
          <a:solidFill>
            <a:srgbClr val="00497E"/>
          </a:solidFill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  <a:latin typeface="Museo 500" panose="02000000000000000000" pitchFamily="50" charset="0"/>
                <a:ea typeface="Verdana" panose="020B0604030504040204" pitchFamily="34" charset="0"/>
              </a:rPr>
              <a:t>INSTITUTOS</a:t>
            </a:r>
          </a:p>
        </p:txBody>
      </p:sp>
      <p:pic>
        <p:nvPicPr>
          <p:cNvPr id="6" name="Picture 677">
            <a:extLst>
              <a:ext uri="{FF2B5EF4-FFF2-40B4-BE49-F238E27FC236}">
                <a16:creationId xmlns:a16="http://schemas.microsoft.com/office/drawing/2014/main" id="{3CD096BC-1C52-47F0-9475-3ACD6085C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0" y="3342640"/>
            <a:ext cx="8382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3">
            <a:extLst>
              <a:ext uri="{FF2B5EF4-FFF2-40B4-BE49-F238E27FC236}">
                <a16:creationId xmlns:a16="http://schemas.microsoft.com/office/drawing/2014/main" id="{721C5258-DD80-46BE-81BF-75E699392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1" y="1156447"/>
            <a:ext cx="407580" cy="11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262">
            <a:extLst>
              <a:ext uri="{FF2B5EF4-FFF2-40B4-BE49-F238E27FC236}">
                <a16:creationId xmlns:a16="http://schemas.microsoft.com/office/drawing/2014/main" id="{6C7F3F7B-9C2B-42BB-88BA-67FAD12C2968}"/>
              </a:ext>
            </a:extLst>
          </p:cNvPr>
          <p:cNvSpPr>
            <a:spLocks/>
          </p:cNvSpPr>
          <p:nvPr/>
        </p:nvSpPr>
        <p:spPr bwMode="auto">
          <a:xfrm>
            <a:off x="605463" y="1669917"/>
            <a:ext cx="2442537" cy="719016"/>
          </a:xfrm>
          <a:custGeom>
            <a:avLst/>
            <a:gdLst>
              <a:gd name="T0" fmla="+- 0 3925 4"/>
              <a:gd name="T1" fmla="*/ T0 w 3922"/>
              <a:gd name="T2" fmla="+- 0 653 -85"/>
              <a:gd name="T3" fmla="*/ 653 h 1476"/>
              <a:gd name="T4" fmla="+- 0 3921 4"/>
              <a:gd name="T5" fmla="*/ T4 w 3922"/>
              <a:gd name="T6" fmla="+- 0 729 -85"/>
              <a:gd name="T7" fmla="*/ 729 h 1476"/>
              <a:gd name="T8" fmla="+- 0 3910 4"/>
              <a:gd name="T9" fmla="*/ T8 w 3922"/>
              <a:gd name="T10" fmla="+- 0 802 -85"/>
              <a:gd name="T11" fmla="*/ 802 h 1476"/>
              <a:gd name="T12" fmla="+- 0 3892 4"/>
              <a:gd name="T13" fmla="*/ T12 w 3922"/>
              <a:gd name="T14" fmla="+- 0 873 -85"/>
              <a:gd name="T15" fmla="*/ 873 h 1476"/>
              <a:gd name="T16" fmla="+- 0 3867 4"/>
              <a:gd name="T17" fmla="*/ T16 w 3922"/>
              <a:gd name="T18" fmla="+- 0 940 -85"/>
              <a:gd name="T19" fmla="*/ 940 h 1476"/>
              <a:gd name="T20" fmla="+- 0 3836 4"/>
              <a:gd name="T21" fmla="*/ T20 w 3922"/>
              <a:gd name="T22" fmla="+- 0 1005 -85"/>
              <a:gd name="T23" fmla="*/ 1005 h 1476"/>
              <a:gd name="T24" fmla="+- 0 3799 4"/>
              <a:gd name="T25" fmla="*/ T24 w 3922"/>
              <a:gd name="T26" fmla="+- 0 1066 -85"/>
              <a:gd name="T27" fmla="*/ 1066 h 1476"/>
              <a:gd name="T28" fmla="+- 0 3757 4"/>
              <a:gd name="T29" fmla="*/ T28 w 3922"/>
              <a:gd name="T30" fmla="+- 0 1123 -85"/>
              <a:gd name="T31" fmla="*/ 1123 h 1476"/>
              <a:gd name="T32" fmla="+- 0 3709 4"/>
              <a:gd name="T33" fmla="*/ T32 w 3922"/>
              <a:gd name="T34" fmla="+- 0 1175 -85"/>
              <a:gd name="T35" fmla="*/ 1175 h 1476"/>
              <a:gd name="T36" fmla="+- 0 3657 4"/>
              <a:gd name="T37" fmla="*/ T36 w 3922"/>
              <a:gd name="T38" fmla="+- 0 1223 -85"/>
              <a:gd name="T39" fmla="*/ 1223 h 1476"/>
              <a:gd name="T40" fmla="+- 0 3600 4"/>
              <a:gd name="T41" fmla="*/ T40 w 3922"/>
              <a:gd name="T42" fmla="+- 0 1265 -85"/>
              <a:gd name="T43" fmla="*/ 1265 h 1476"/>
              <a:gd name="T44" fmla="+- 0 3539 4"/>
              <a:gd name="T45" fmla="*/ T44 w 3922"/>
              <a:gd name="T46" fmla="+- 0 1302 -85"/>
              <a:gd name="T47" fmla="*/ 1302 h 1476"/>
              <a:gd name="T48" fmla="+- 0 3474 4"/>
              <a:gd name="T49" fmla="*/ T48 w 3922"/>
              <a:gd name="T50" fmla="+- 0 1333 -85"/>
              <a:gd name="T51" fmla="*/ 1333 h 1476"/>
              <a:gd name="T52" fmla="+- 0 3407 4"/>
              <a:gd name="T53" fmla="*/ T52 w 3922"/>
              <a:gd name="T54" fmla="+- 0 1358 -85"/>
              <a:gd name="T55" fmla="*/ 1358 h 1476"/>
              <a:gd name="T56" fmla="+- 0 3336 4"/>
              <a:gd name="T57" fmla="*/ T56 w 3922"/>
              <a:gd name="T58" fmla="+- 0 1376 -85"/>
              <a:gd name="T59" fmla="*/ 1376 h 1476"/>
              <a:gd name="T60" fmla="+- 0 3263 4"/>
              <a:gd name="T61" fmla="*/ T60 w 3922"/>
              <a:gd name="T62" fmla="+- 0 1387 -85"/>
              <a:gd name="T63" fmla="*/ 1387 h 1476"/>
              <a:gd name="T64" fmla="+- 0 3187 4"/>
              <a:gd name="T65" fmla="*/ T64 w 3922"/>
              <a:gd name="T66" fmla="+- 0 1391 -85"/>
              <a:gd name="T67" fmla="*/ 1391 h 1476"/>
              <a:gd name="T68" fmla="+- 0 4 4"/>
              <a:gd name="T69" fmla="*/ T68 w 3922"/>
              <a:gd name="T70" fmla="+- 0 1391 -85"/>
              <a:gd name="T71" fmla="*/ 1391 h 1476"/>
              <a:gd name="T72" fmla="+- 0 4 4"/>
              <a:gd name="T73" fmla="*/ T72 w 3922"/>
              <a:gd name="T74" fmla="+- 0 -85 -85"/>
              <a:gd name="T75" fmla="*/ -85 h 1476"/>
              <a:gd name="T76" fmla="+- 0 3187 4"/>
              <a:gd name="T77" fmla="*/ T76 w 3922"/>
              <a:gd name="T78" fmla="+- 0 -85 -85"/>
              <a:gd name="T79" fmla="*/ -85 h 1476"/>
              <a:gd name="T80" fmla="+- 0 3263 4"/>
              <a:gd name="T81" fmla="*/ T80 w 3922"/>
              <a:gd name="T82" fmla="+- 0 -81 -85"/>
              <a:gd name="T83" fmla="*/ -81 h 1476"/>
              <a:gd name="T84" fmla="+- 0 3336 4"/>
              <a:gd name="T85" fmla="*/ T84 w 3922"/>
              <a:gd name="T86" fmla="+- 0 -70 -85"/>
              <a:gd name="T87" fmla="*/ -70 h 1476"/>
              <a:gd name="T88" fmla="+- 0 3407 4"/>
              <a:gd name="T89" fmla="*/ T88 w 3922"/>
              <a:gd name="T90" fmla="+- 0 -52 -85"/>
              <a:gd name="T91" fmla="*/ -52 h 1476"/>
              <a:gd name="T92" fmla="+- 0 3474 4"/>
              <a:gd name="T93" fmla="*/ T92 w 3922"/>
              <a:gd name="T94" fmla="+- 0 -27 -85"/>
              <a:gd name="T95" fmla="*/ -27 h 1476"/>
              <a:gd name="T96" fmla="+- 0 3539 4"/>
              <a:gd name="T97" fmla="*/ T96 w 3922"/>
              <a:gd name="T98" fmla="+- 0 4 -85"/>
              <a:gd name="T99" fmla="*/ 4 h 1476"/>
              <a:gd name="T100" fmla="+- 0 3600 4"/>
              <a:gd name="T101" fmla="*/ T100 w 3922"/>
              <a:gd name="T102" fmla="+- 0 41 -85"/>
              <a:gd name="T103" fmla="*/ 41 h 1476"/>
              <a:gd name="T104" fmla="+- 0 3657 4"/>
              <a:gd name="T105" fmla="*/ T104 w 3922"/>
              <a:gd name="T106" fmla="+- 0 84 -85"/>
              <a:gd name="T107" fmla="*/ 84 h 1476"/>
              <a:gd name="T108" fmla="+- 0 3709 4"/>
              <a:gd name="T109" fmla="*/ T108 w 3922"/>
              <a:gd name="T110" fmla="+- 0 131 -85"/>
              <a:gd name="T111" fmla="*/ 131 h 1476"/>
              <a:gd name="T112" fmla="+- 0 3757 4"/>
              <a:gd name="T113" fmla="*/ T112 w 3922"/>
              <a:gd name="T114" fmla="+- 0 184 -85"/>
              <a:gd name="T115" fmla="*/ 184 h 1476"/>
              <a:gd name="T116" fmla="+- 0 3799 4"/>
              <a:gd name="T117" fmla="*/ T116 w 3922"/>
              <a:gd name="T118" fmla="+- 0 241 -85"/>
              <a:gd name="T119" fmla="*/ 241 h 1476"/>
              <a:gd name="T120" fmla="+- 0 3836 4"/>
              <a:gd name="T121" fmla="*/ T120 w 3922"/>
              <a:gd name="T122" fmla="+- 0 301 -85"/>
              <a:gd name="T123" fmla="*/ 301 h 1476"/>
              <a:gd name="T124" fmla="+- 0 3867 4"/>
              <a:gd name="T125" fmla="*/ T124 w 3922"/>
              <a:gd name="T126" fmla="+- 0 366 -85"/>
              <a:gd name="T127" fmla="*/ 366 h 1476"/>
              <a:gd name="T128" fmla="+- 0 3892 4"/>
              <a:gd name="T129" fmla="*/ T128 w 3922"/>
              <a:gd name="T130" fmla="+- 0 434 -85"/>
              <a:gd name="T131" fmla="*/ 434 h 1476"/>
              <a:gd name="T132" fmla="+- 0 3910 4"/>
              <a:gd name="T133" fmla="*/ T132 w 3922"/>
              <a:gd name="T134" fmla="+- 0 504 -85"/>
              <a:gd name="T135" fmla="*/ 504 h 1476"/>
              <a:gd name="T136" fmla="+- 0 3921 4"/>
              <a:gd name="T137" fmla="*/ T136 w 3922"/>
              <a:gd name="T138" fmla="+- 0 578 -85"/>
              <a:gd name="T139" fmla="*/ 578 h 1476"/>
              <a:gd name="T140" fmla="+- 0 3925 4"/>
              <a:gd name="T141" fmla="*/ T140 w 3922"/>
              <a:gd name="T142" fmla="+- 0 653 -85"/>
              <a:gd name="T143" fmla="*/ 653 h 14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3922" h="1476">
                <a:moveTo>
                  <a:pt x="3921" y="738"/>
                </a:moveTo>
                <a:lnTo>
                  <a:pt x="3917" y="814"/>
                </a:lnTo>
                <a:lnTo>
                  <a:pt x="3906" y="887"/>
                </a:lnTo>
                <a:lnTo>
                  <a:pt x="3888" y="958"/>
                </a:lnTo>
                <a:lnTo>
                  <a:pt x="3863" y="1025"/>
                </a:lnTo>
                <a:lnTo>
                  <a:pt x="3832" y="1090"/>
                </a:lnTo>
                <a:lnTo>
                  <a:pt x="3795" y="1151"/>
                </a:lnTo>
                <a:lnTo>
                  <a:pt x="3753" y="1208"/>
                </a:lnTo>
                <a:lnTo>
                  <a:pt x="3705" y="1260"/>
                </a:lnTo>
                <a:lnTo>
                  <a:pt x="3653" y="1308"/>
                </a:lnTo>
                <a:lnTo>
                  <a:pt x="3596" y="1350"/>
                </a:lnTo>
                <a:lnTo>
                  <a:pt x="3535" y="1387"/>
                </a:lnTo>
                <a:lnTo>
                  <a:pt x="3470" y="1418"/>
                </a:lnTo>
                <a:lnTo>
                  <a:pt x="3403" y="1443"/>
                </a:lnTo>
                <a:lnTo>
                  <a:pt x="3332" y="1461"/>
                </a:lnTo>
                <a:lnTo>
                  <a:pt x="3259" y="1472"/>
                </a:lnTo>
                <a:lnTo>
                  <a:pt x="3183" y="1476"/>
                </a:lnTo>
                <a:lnTo>
                  <a:pt x="0" y="1476"/>
                </a:lnTo>
                <a:lnTo>
                  <a:pt x="0" y="0"/>
                </a:lnTo>
                <a:lnTo>
                  <a:pt x="3183" y="0"/>
                </a:lnTo>
                <a:lnTo>
                  <a:pt x="3259" y="4"/>
                </a:lnTo>
                <a:lnTo>
                  <a:pt x="3332" y="15"/>
                </a:lnTo>
                <a:lnTo>
                  <a:pt x="3403" y="33"/>
                </a:lnTo>
                <a:lnTo>
                  <a:pt x="3470" y="58"/>
                </a:lnTo>
                <a:lnTo>
                  <a:pt x="3535" y="89"/>
                </a:lnTo>
                <a:lnTo>
                  <a:pt x="3596" y="126"/>
                </a:lnTo>
                <a:lnTo>
                  <a:pt x="3653" y="169"/>
                </a:lnTo>
                <a:lnTo>
                  <a:pt x="3705" y="216"/>
                </a:lnTo>
                <a:lnTo>
                  <a:pt x="3753" y="269"/>
                </a:lnTo>
                <a:lnTo>
                  <a:pt x="3795" y="326"/>
                </a:lnTo>
                <a:lnTo>
                  <a:pt x="3832" y="386"/>
                </a:lnTo>
                <a:lnTo>
                  <a:pt x="3863" y="451"/>
                </a:lnTo>
                <a:lnTo>
                  <a:pt x="3888" y="519"/>
                </a:lnTo>
                <a:lnTo>
                  <a:pt x="3906" y="589"/>
                </a:lnTo>
                <a:lnTo>
                  <a:pt x="3917" y="663"/>
                </a:lnTo>
                <a:lnTo>
                  <a:pt x="3921" y="73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84DF54C-6BDD-4D5C-B01F-936BBECDD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955297"/>
              </p:ext>
            </p:extLst>
          </p:nvPr>
        </p:nvGraphicFramePr>
        <p:xfrm>
          <a:off x="450093" y="1394129"/>
          <a:ext cx="11136443" cy="430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1924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647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Museo 300</vt:lpstr>
      <vt:lpstr>Museo 500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Dutra</dc:creator>
  <cp:lastModifiedBy>Simone Sales Ribeiro</cp:lastModifiedBy>
  <cp:revision>131</cp:revision>
  <dcterms:created xsi:type="dcterms:W3CDTF">2019-12-04T17:29:57Z</dcterms:created>
  <dcterms:modified xsi:type="dcterms:W3CDTF">2022-08-19T17:52:14Z</dcterms:modified>
</cp:coreProperties>
</file>