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61" r:id="rId4"/>
    <p:sldId id="260" r:id="rId5"/>
    <p:sldId id="262" r:id="rId6"/>
    <p:sldId id="1353" r:id="rId7"/>
    <p:sldId id="264" r:id="rId8"/>
    <p:sldId id="287" r:id="rId9"/>
    <p:sldId id="268" r:id="rId10"/>
    <p:sldId id="269" r:id="rId11"/>
    <p:sldId id="270" r:id="rId12"/>
    <p:sldId id="272" r:id="rId13"/>
    <p:sldId id="283" r:id="rId14"/>
    <p:sldId id="274" r:id="rId15"/>
    <p:sldId id="285" r:id="rId16"/>
    <p:sldId id="276" r:id="rId17"/>
    <p:sldId id="1354" r:id="rId18"/>
    <p:sldId id="284" r:id="rId19"/>
    <p:sldId id="279" r:id="rId20"/>
    <p:sldId id="282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7" autoAdjust="0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7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prevsrvsbs02\users$\luciana\2011\Campanha%20de%20Ades&#227;o\Gr&#225;fico%20para%20a%20palestr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473211428549722E-2"/>
          <c:y val="2.6369078663915281E-2"/>
          <c:w val="0.89709749723914811"/>
          <c:h val="0.85874736388580242"/>
        </c:manualLayout>
      </c:layout>
      <c:areaChart>
        <c:grouping val="standard"/>
        <c:varyColors val="0"/>
        <c:ser>
          <c:idx val="0"/>
          <c:order val="0"/>
          <c:tx>
            <c:strRef>
              <c:f>Plan1!$B$5</c:f>
              <c:strCache>
                <c:ptCount val="1"/>
                <c:pt idx="0">
                  <c:v>Em % do Salário Final</c:v>
                </c:pt>
              </c:strCache>
            </c:strRef>
          </c:tx>
          <c:spPr>
            <a:gradFill flip="none" rotWithShape="1">
              <a:gsLst>
                <a:gs pos="0">
                  <a:srgbClr val="4F81BD">
                    <a:lumMod val="40000"/>
                    <a:lumOff val="60000"/>
                  </a:srgbClr>
                </a:gs>
                <a:gs pos="46000">
                  <a:srgbClr val="4F81BD">
                    <a:lumMod val="95000"/>
                    <a:lumOff val="5000"/>
                  </a:srgbClr>
                </a:gs>
                <a:gs pos="100000">
                  <a:srgbClr val="4F81BD">
                    <a:lumMod val="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4F81BD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cat>
            <c:numRef>
              <c:f>Plan1!$A$6:$A$22</c:f>
              <c:numCache>
                <c:formatCode>_(* #,##0_);_(* \(#,##0\);_(* "-"??_);_(@_)</c:formatCode>
                <c:ptCount val="17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  <c:pt idx="10">
                  <c:v>11000</c:v>
                </c:pt>
                <c:pt idx="11">
                  <c:v>12000</c:v>
                </c:pt>
                <c:pt idx="12">
                  <c:v>13000</c:v>
                </c:pt>
                <c:pt idx="13">
                  <c:v>14000</c:v>
                </c:pt>
                <c:pt idx="14">
                  <c:v>15000</c:v>
                </c:pt>
                <c:pt idx="15">
                  <c:v>16000</c:v>
                </c:pt>
                <c:pt idx="16">
                  <c:v>17000</c:v>
                </c:pt>
              </c:numCache>
            </c:numRef>
          </c:cat>
          <c:val>
            <c:numRef>
              <c:f>Plan1!$B$6:$B$21</c:f>
              <c:numCache>
                <c:formatCode>0%</c:formatCode>
                <c:ptCount val="16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0.87678824999999994</c:v>
                </c:pt>
                <c:pt idx="4">
                  <c:v>0.7014305999999999</c:v>
                </c:pt>
                <c:pt idx="5">
                  <c:v>0.58452549999999992</c:v>
                </c:pt>
                <c:pt idx="6">
                  <c:v>0.50102185714285707</c:v>
                </c:pt>
                <c:pt idx="7">
                  <c:v>0.43839412499999997</c:v>
                </c:pt>
                <c:pt idx="8">
                  <c:v>0.38968366666666665</c:v>
                </c:pt>
                <c:pt idx="9">
                  <c:v>0.35071529999999995</c:v>
                </c:pt>
                <c:pt idx="10">
                  <c:v>0.31883209090909087</c:v>
                </c:pt>
                <c:pt idx="11">
                  <c:v>0.29226274999999996</c:v>
                </c:pt>
                <c:pt idx="12">
                  <c:v>0.26978099999999999</c:v>
                </c:pt>
                <c:pt idx="13">
                  <c:v>0.25051092857142854</c:v>
                </c:pt>
                <c:pt idx="14">
                  <c:v>0.2338102</c:v>
                </c:pt>
                <c:pt idx="15">
                  <c:v>0.21919706249999998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CC-41BA-B7B3-87D31C8CF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984896"/>
        <c:axId val="68166208"/>
      </c:areaChart>
      <c:catAx>
        <c:axId val="259984896"/>
        <c:scaling>
          <c:orientation val="minMax"/>
        </c:scaling>
        <c:delete val="0"/>
        <c:axPos val="b"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8166208"/>
        <c:crosses val="autoZero"/>
        <c:auto val="1"/>
        <c:lblAlgn val="ctr"/>
        <c:lblOffset val="100"/>
        <c:noMultiLvlLbl val="0"/>
      </c:catAx>
      <c:valAx>
        <c:axId val="6816620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59984896"/>
        <c:crosses val="autoZero"/>
        <c:crossBetween val="midCat"/>
      </c:valAx>
      <c:spPr>
        <a:scene3d>
          <a:camera prst="orthographicFront"/>
          <a:lightRig rig="threePt" dir="t"/>
        </a:scene3d>
        <a:sp3d>
          <a:bevelT prst="relaxedInset"/>
        </a:sp3d>
      </c:spPr>
    </c:plotArea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C82CD-5A57-41CB-A22F-B1A1D77017CE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B1507-470D-49DA-937A-BA6EFFEEA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28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B1507-470D-49DA-937A-BA6EFFEEA16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29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79817-DCF8-5A44-A803-5A7212835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203E6D-8AD9-3842-B609-07F8144BE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CFA09E-67E3-084F-9D17-328CE5E2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0F52EF-1726-8A4D-A497-4611CDC4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91200B-4821-B447-888B-D0868E18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21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98D79-5C65-524A-9076-D7CA504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448824-36A5-8D4C-A184-EC771BD1A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C2306B-75DE-114C-B2A7-6A7D1AD1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B6FCB1-51D6-3144-B385-0F16295B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BB57DC-AF26-4549-B92F-AD361E44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66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AFF495-4153-324E-B72A-BB16E848C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02A953-0600-1B4E-A13D-E717E9D6F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DB8AA0-0D25-9C4D-B810-42ACFF4DC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9BDF6F-6308-5441-81E5-2A025FCF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83DECE-890D-A640-BFB2-B4031BAB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715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79817-DCF8-5A44-A803-5A7212835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203E6D-8AD9-3842-B609-07F8144BE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CFA09E-67E3-084F-9D17-328CE5E2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0F52EF-1726-8A4D-A497-4611CDC4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91200B-4821-B447-888B-D0868E18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3174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1910E-8B8E-7F40-BA73-67C38647E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0E59BF-5A30-C843-83EE-F8F3B6354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D54B34-4264-9B42-A062-4C73D576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60DF30-9A76-634D-B037-B4E4964E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CA63AE-60F5-3844-BF80-A0EB478C8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794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EA04C-8A51-9141-B9AC-2F0308D2A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2D8036-92F2-DC4A-B244-CA39F3587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2FE9ED-4780-934D-8478-B9E3CEB6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5B6967-BF5C-6F4B-B150-1FB0444D9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72F512-CC21-524E-B0D3-892BFC2E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1284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E1C73-7E2E-3145-8C74-71A41660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A62012-A350-E74F-B10E-A2CA6CB0B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9C4EBD-B063-F24E-9922-959A7C285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E1285D2-0640-3F46-A0B0-40ECAE19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688316-69B4-D749-8C71-58BCA042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1C2B25-1A4B-5D4C-AA3E-199530EB1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3138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7C58E-4D65-B048-9843-1C94B6DE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AB0878-70D6-B148-99AD-3E67E50F8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AD49F6-9916-2E45-969B-EFEA7A769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D0F8833-642D-EA42-9932-12D57D7D0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90546F5-3580-434E-B82D-7769FEF24A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8A0F4C1-B50D-8140-8352-77B025E3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75A59CF-733C-594A-9ED9-8EB13828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C802D91-C038-2A43-B1E6-8678C088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7179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4ABEF-91BA-1544-BD72-9A3ED702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560006-C373-BE4F-B1E4-0DEE748474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E7BA87D-5A8D-634C-B513-ECD934CF4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8EBFE18-AA0D-4849-9FE2-9A24AED20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0504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B784291-AA78-BD46-8434-D13F9FFB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D2BE454-67C7-3045-9B08-164EBA3F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F056E0-9EDB-B749-B87C-FEF5AA77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706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39C5A-8144-E441-B1D4-56C4DD6ED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7025C6-A834-AD4E-AE0D-44148A40B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E2A1D9-A2BF-1548-AD45-D19F93978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C16A42-9105-EE4B-AAF7-E455C52A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7B5809-C4B1-4445-BE89-20AC2BE98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CB12F6-D4D8-C749-BF62-0ADA83CA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473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1910E-8B8E-7F40-BA73-67C38647E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0E59BF-5A30-C843-83EE-F8F3B6354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D54B34-4264-9B42-A062-4C73D576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60DF30-9A76-634D-B037-B4E4964E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CA63AE-60F5-3844-BF80-A0EB478C8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781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155F1-48C8-F043-8CC4-B3B6A968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E0347C-A1D2-624C-99FB-49245FFBB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81BE54-099A-E14F-8E3F-A794E8390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F0C74F-C77D-994A-BFC3-695F11DF53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599181-558A-7A46-B06A-92B77F09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799C30-0E0E-7E4F-BC5F-947FFFF5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4213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98D79-5C65-524A-9076-D7CA504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448824-36A5-8D4C-A184-EC771BD1A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C2306B-75DE-114C-B2A7-6A7D1AD1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B6FCB1-51D6-3144-B385-0F16295B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BB57DC-AF26-4549-B92F-AD361E44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1734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AFF495-4153-324E-B72A-BB16E848C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02A953-0600-1B4E-A13D-E717E9D6F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DB8AA0-0D25-9C4D-B810-42ACFF4DC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9BDF6F-6308-5441-81E5-2A025FCF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83DECE-890D-A640-BFB2-B4031BAB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024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EA04C-8A51-9141-B9AC-2F0308D2A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2D8036-92F2-DC4A-B244-CA39F3587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2FE9ED-4780-934D-8478-B9E3CEB6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5B6967-BF5C-6F4B-B150-1FB0444D9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72F512-CC21-524E-B0D3-892BFC2E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62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E1C73-7E2E-3145-8C74-71A41660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A62012-A350-E74F-B10E-A2CA6CB0B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9C4EBD-B063-F24E-9922-959A7C285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E1285D2-0640-3F46-A0B0-40ECAE19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688316-69B4-D749-8C71-58BCA042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1C2B25-1A4B-5D4C-AA3E-199530EB1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2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7C58E-4D65-B048-9843-1C94B6DE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AB0878-70D6-B148-99AD-3E67E50F8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AD49F6-9916-2E45-969B-EFEA7A769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D0F8833-642D-EA42-9932-12D57D7D0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90546F5-3580-434E-B82D-7769FEF24A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8A0F4C1-B50D-8140-8352-77B025E3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75A59CF-733C-594A-9ED9-8EB13828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C802D91-C038-2A43-B1E6-8678C088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20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4ABEF-91BA-1544-BD72-9A3ED702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560006-C373-BE4F-B1E4-0DEE748474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E7BA87D-5A8D-634C-B513-ECD934CF4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8EBFE18-AA0D-4849-9FE2-9A24AED20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57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B784291-AA78-BD46-8434-D13F9FFB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D2BE454-67C7-3045-9B08-164EBA3F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F056E0-9EDB-B749-B87C-FEF5AA77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76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39C5A-8144-E441-B1D4-56C4DD6ED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7025C6-A834-AD4E-AE0D-44148A40B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E2A1D9-A2BF-1548-AD45-D19F93978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C16A42-9105-EE4B-AAF7-E455C52A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7B5809-C4B1-4445-BE89-20AC2BE98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CB12F6-D4D8-C749-BF62-0ADA83CA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69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155F1-48C8-F043-8CC4-B3B6A968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E0347C-A1D2-624C-99FB-49245FFBB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81BE54-099A-E14F-8E3F-A794E8390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F0C74F-C77D-994A-BFC3-695F11DF53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599181-558A-7A46-B06A-92B77F09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799C30-0E0E-7E4F-BC5F-947FFFF5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07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undo preto com letras brancas&#10;&#10;Descrição gerada automaticamente">
            <a:extLst>
              <a:ext uri="{FF2B5EF4-FFF2-40B4-BE49-F238E27FC236}">
                <a16:creationId xmlns:a16="http://schemas.microsoft.com/office/drawing/2014/main" id="{7A12ED3E-B51D-384C-94AD-C336F1A8897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0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undo preto com letras brancas&#10;&#10;Descrição gerada automaticamente">
            <a:extLst>
              <a:ext uri="{FF2B5EF4-FFF2-40B4-BE49-F238E27FC236}">
                <a16:creationId xmlns:a16="http://schemas.microsoft.com/office/drawing/2014/main" id="{7A12ED3E-B51D-384C-94AD-C336F1A88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69434" t="77419" r="2864" b="5269"/>
          <a:stretch/>
        </p:blipFill>
        <p:spPr>
          <a:xfrm>
            <a:off x="8814620" y="5670753"/>
            <a:ext cx="3377380" cy="118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3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hyperlink" Target="mailto:atendimento@previndus.com.br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previndus.com.br/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lacar, desenho, relógio&#10;&#10;Descrição gerada automaticamente">
            <a:extLst>
              <a:ext uri="{FF2B5EF4-FFF2-40B4-BE49-F238E27FC236}">
                <a16:creationId xmlns:a16="http://schemas.microsoft.com/office/drawing/2014/main" id="{22270705-B3C1-FE46-BB03-691F2C50A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A78F6AF-C77A-6340-888A-A29D666C75C4}"/>
              </a:ext>
            </a:extLst>
          </p:cNvPr>
          <p:cNvSpPr txBox="1"/>
          <p:nvPr/>
        </p:nvSpPr>
        <p:spPr>
          <a:xfrm>
            <a:off x="1487055" y="1930403"/>
            <a:ext cx="3740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bg1"/>
                </a:solidFill>
              </a:rPr>
              <a:t>SEBRAE - RJ </a:t>
            </a:r>
          </a:p>
        </p:txBody>
      </p:sp>
    </p:spTree>
    <p:extLst>
      <p:ext uri="{BB962C8B-B14F-4D97-AF65-F5344CB8AC3E}">
        <p14:creationId xmlns:p14="http://schemas.microsoft.com/office/powerpoint/2010/main" val="2442804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CA660D0-0173-48A9-B29F-ADD3B703C2F7}"/>
              </a:ext>
            </a:extLst>
          </p:cNvPr>
          <p:cNvSpPr/>
          <p:nvPr/>
        </p:nvSpPr>
        <p:spPr>
          <a:xfrm>
            <a:off x="3668700" y="286061"/>
            <a:ext cx="4564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  <a:sym typeface="Monotype Sorts" pitchFamily="2" charset="2"/>
              </a:rPr>
              <a:t>ABONO &amp; ATUALIZAÇÕES</a:t>
            </a:r>
          </a:p>
        </p:txBody>
      </p:sp>
      <p:grpSp>
        <p:nvGrpSpPr>
          <p:cNvPr id="12" name="Group 26">
            <a:extLst>
              <a:ext uri="{FF2B5EF4-FFF2-40B4-BE49-F238E27FC236}">
                <a16:creationId xmlns:a16="http://schemas.microsoft.com/office/drawing/2014/main" id="{E4D42A92-9085-4FA4-8552-4B72FB7F8C2B}"/>
              </a:ext>
            </a:extLst>
          </p:cNvPr>
          <p:cNvGrpSpPr/>
          <p:nvPr/>
        </p:nvGrpSpPr>
        <p:grpSpPr>
          <a:xfrm>
            <a:off x="1179164" y="1056266"/>
            <a:ext cx="1419154" cy="2244550"/>
            <a:chOff x="3634435" y="2004982"/>
            <a:chExt cx="2059759" cy="317437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3" name="Oval 38">
              <a:extLst>
                <a:ext uri="{FF2B5EF4-FFF2-40B4-BE49-F238E27FC236}">
                  <a16:creationId xmlns:a16="http://schemas.microsoft.com/office/drawing/2014/main" id="{7B44E458-17E0-419B-9AE1-7F3DE06DF2A0}"/>
                </a:ext>
              </a:extLst>
            </p:cNvPr>
            <p:cNvSpPr/>
            <p:nvPr/>
          </p:nvSpPr>
          <p:spPr>
            <a:xfrm>
              <a:off x="3634435" y="4610059"/>
              <a:ext cx="2011588" cy="56929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1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9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10896D2-1BDB-4AA0-8B9B-8393325C8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621" y="2867818"/>
              <a:ext cx="2030573" cy="2058864"/>
            </a:xfrm>
            <a:custGeom>
              <a:avLst/>
              <a:gdLst/>
              <a:ahLst/>
              <a:cxnLst>
                <a:cxn ang="0">
                  <a:pos x="639" y="1"/>
                </a:cxn>
                <a:cxn ang="0">
                  <a:pos x="708" y="8"/>
                </a:cxn>
                <a:cxn ang="0">
                  <a:pos x="824" y="48"/>
                </a:cxn>
                <a:cxn ang="0">
                  <a:pos x="935" y="119"/>
                </a:cxn>
                <a:cxn ang="0">
                  <a:pos x="1036" y="216"/>
                </a:cxn>
                <a:cxn ang="0">
                  <a:pos x="1124" y="332"/>
                </a:cxn>
                <a:cxn ang="0">
                  <a:pos x="1198" y="464"/>
                </a:cxn>
                <a:cxn ang="0">
                  <a:pos x="1252" y="608"/>
                </a:cxn>
                <a:cxn ang="0">
                  <a:pos x="1286" y="756"/>
                </a:cxn>
                <a:cxn ang="0">
                  <a:pos x="1290" y="869"/>
                </a:cxn>
                <a:cxn ang="0">
                  <a:pos x="1269" y="968"/>
                </a:cxn>
                <a:cxn ang="0">
                  <a:pos x="1226" y="1056"/>
                </a:cxn>
                <a:cxn ang="0">
                  <a:pos x="1164" y="1131"/>
                </a:cxn>
                <a:cxn ang="0">
                  <a:pos x="1083" y="1192"/>
                </a:cxn>
                <a:cxn ang="0">
                  <a:pos x="989" y="1242"/>
                </a:cxn>
                <a:cxn ang="0">
                  <a:pos x="883" y="1277"/>
                </a:cxn>
                <a:cxn ang="0">
                  <a:pos x="768" y="1301"/>
                </a:cxn>
                <a:cxn ang="0">
                  <a:pos x="648" y="1310"/>
                </a:cxn>
                <a:cxn ang="0">
                  <a:pos x="534" y="1308"/>
                </a:cxn>
                <a:cxn ang="0">
                  <a:pos x="435" y="1293"/>
                </a:cxn>
                <a:cxn ang="0">
                  <a:pos x="341" y="1270"/>
                </a:cxn>
                <a:cxn ang="0">
                  <a:pos x="255" y="1234"/>
                </a:cxn>
                <a:cxn ang="0">
                  <a:pos x="178" y="1187"/>
                </a:cxn>
                <a:cxn ang="0">
                  <a:pos x="112" y="1129"/>
                </a:cxn>
                <a:cxn ang="0">
                  <a:pos x="60" y="1059"/>
                </a:cxn>
                <a:cxn ang="0">
                  <a:pos x="24" y="976"/>
                </a:cxn>
                <a:cxn ang="0">
                  <a:pos x="3" y="879"/>
                </a:cxn>
                <a:cxn ang="0">
                  <a:pos x="1" y="771"/>
                </a:cxn>
                <a:cxn ang="0">
                  <a:pos x="20" y="648"/>
                </a:cxn>
                <a:cxn ang="0">
                  <a:pos x="62" y="510"/>
                </a:cxn>
                <a:cxn ang="0">
                  <a:pos x="120" y="374"/>
                </a:cxn>
                <a:cxn ang="0">
                  <a:pos x="187" y="264"/>
                </a:cxn>
                <a:cxn ang="0">
                  <a:pos x="256" y="178"/>
                </a:cxn>
                <a:cxn ang="0">
                  <a:pos x="327" y="114"/>
                </a:cxn>
                <a:cxn ang="0">
                  <a:pos x="397" y="66"/>
                </a:cxn>
                <a:cxn ang="0">
                  <a:pos x="462" y="34"/>
                </a:cxn>
                <a:cxn ang="0">
                  <a:pos x="522" y="14"/>
                </a:cxn>
                <a:cxn ang="0">
                  <a:pos x="573" y="5"/>
                </a:cxn>
                <a:cxn ang="0">
                  <a:pos x="613" y="1"/>
                </a:cxn>
              </a:cxnLst>
              <a:rect l="0" t="0" r="r" b="b"/>
              <a:pathLst>
                <a:path w="1292" h="1310">
                  <a:moveTo>
                    <a:pt x="628" y="0"/>
                  </a:moveTo>
                  <a:lnTo>
                    <a:pt x="639" y="1"/>
                  </a:lnTo>
                  <a:lnTo>
                    <a:pt x="648" y="1"/>
                  </a:lnTo>
                  <a:lnTo>
                    <a:pt x="708" y="8"/>
                  </a:lnTo>
                  <a:lnTo>
                    <a:pt x="767" y="23"/>
                  </a:lnTo>
                  <a:lnTo>
                    <a:pt x="824" y="48"/>
                  </a:lnTo>
                  <a:lnTo>
                    <a:pt x="880" y="80"/>
                  </a:lnTo>
                  <a:lnTo>
                    <a:pt x="935" y="119"/>
                  </a:lnTo>
                  <a:lnTo>
                    <a:pt x="986" y="163"/>
                  </a:lnTo>
                  <a:lnTo>
                    <a:pt x="1036" y="216"/>
                  </a:lnTo>
                  <a:lnTo>
                    <a:pt x="1081" y="272"/>
                  </a:lnTo>
                  <a:lnTo>
                    <a:pt x="1124" y="332"/>
                  </a:lnTo>
                  <a:lnTo>
                    <a:pt x="1164" y="398"/>
                  </a:lnTo>
                  <a:lnTo>
                    <a:pt x="1198" y="464"/>
                  </a:lnTo>
                  <a:lnTo>
                    <a:pt x="1228" y="535"/>
                  </a:lnTo>
                  <a:lnTo>
                    <a:pt x="1252" y="608"/>
                  </a:lnTo>
                  <a:lnTo>
                    <a:pt x="1272" y="682"/>
                  </a:lnTo>
                  <a:lnTo>
                    <a:pt x="1286" y="756"/>
                  </a:lnTo>
                  <a:lnTo>
                    <a:pt x="1292" y="814"/>
                  </a:lnTo>
                  <a:lnTo>
                    <a:pt x="1290" y="869"/>
                  </a:lnTo>
                  <a:lnTo>
                    <a:pt x="1282" y="920"/>
                  </a:lnTo>
                  <a:lnTo>
                    <a:pt x="1269" y="968"/>
                  </a:lnTo>
                  <a:lnTo>
                    <a:pt x="1250" y="1013"/>
                  </a:lnTo>
                  <a:lnTo>
                    <a:pt x="1226" y="1056"/>
                  </a:lnTo>
                  <a:lnTo>
                    <a:pt x="1196" y="1094"/>
                  </a:lnTo>
                  <a:lnTo>
                    <a:pt x="1164" y="1131"/>
                  </a:lnTo>
                  <a:lnTo>
                    <a:pt x="1126" y="1164"/>
                  </a:lnTo>
                  <a:lnTo>
                    <a:pt x="1083" y="1192"/>
                  </a:lnTo>
                  <a:lnTo>
                    <a:pt x="1038" y="1218"/>
                  </a:lnTo>
                  <a:lnTo>
                    <a:pt x="989" y="1242"/>
                  </a:lnTo>
                  <a:lnTo>
                    <a:pt x="938" y="1262"/>
                  </a:lnTo>
                  <a:lnTo>
                    <a:pt x="883" y="1277"/>
                  </a:lnTo>
                  <a:lnTo>
                    <a:pt x="827" y="1290"/>
                  </a:lnTo>
                  <a:lnTo>
                    <a:pt x="768" y="1301"/>
                  </a:lnTo>
                  <a:lnTo>
                    <a:pt x="708" y="1308"/>
                  </a:lnTo>
                  <a:lnTo>
                    <a:pt x="648" y="1310"/>
                  </a:lnTo>
                  <a:lnTo>
                    <a:pt x="585" y="1310"/>
                  </a:lnTo>
                  <a:lnTo>
                    <a:pt x="534" y="1308"/>
                  </a:lnTo>
                  <a:lnTo>
                    <a:pt x="483" y="1302"/>
                  </a:lnTo>
                  <a:lnTo>
                    <a:pt x="435" y="1293"/>
                  </a:lnTo>
                  <a:lnTo>
                    <a:pt x="387" y="1283"/>
                  </a:lnTo>
                  <a:lnTo>
                    <a:pt x="341" y="1270"/>
                  </a:lnTo>
                  <a:lnTo>
                    <a:pt x="297" y="1254"/>
                  </a:lnTo>
                  <a:lnTo>
                    <a:pt x="255" y="1234"/>
                  </a:lnTo>
                  <a:lnTo>
                    <a:pt x="216" y="1212"/>
                  </a:lnTo>
                  <a:lnTo>
                    <a:pt x="178" y="1187"/>
                  </a:lnTo>
                  <a:lnTo>
                    <a:pt x="144" y="1160"/>
                  </a:lnTo>
                  <a:lnTo>
                    <a:pt x="112" y="1129"/>
                  </a:lnTo>
                  <a:lnTo>
                    <a:pt x="85" y="1095"/>
                  </a:lnTo>
                  <a:lnTo>
                    <a:pt x="60" y="1059"/>
                  </a:lnTo>
                  <a:lnTo>
                    <a:pt x="41" y="1020"/>
                  </a:lnTo>
                  <a:lnTo>
                    <a:pt x="24" y="976"/>
                  </a:lnTo>
                  <a:lnTo>
                    <a:pt x="11" y="929"/>
                  </a:lnTo>
                  <a:lnTo>
                    <a:pt x="3" y="879"/>
                  </a:lnTo>
                  <a:lnTo>
                    <a:pt x="0" y="827"/>
                  </a:lnTo>
                  <a:lnTo>
                    <a:pt x="1" y="771"/>
                  </a:lnTo>
                  <a:lnTo>
                    <a:pt x="8" y="711"/>
                  </a:lnTo>
                  <a:lnTo>
                    <a:pt x="20" y="648"/>
                  </a:lnTo>
                  <a:lnTo>
                    <a:pt x="38" y="581"/>
                  </a:lnTo>
                  <a:lnTo>
                    <a:pt x="62" y="510"/>
                  </a:lnTo>
                  <a:lnTo>
                    <a:pt x="90" y="438"/>
                  </a:lnTo>
                  <a:lnTo>
                    <a:pt x="120" y="374"/>
                  </a:lnTo>
                  <a:lnTo>
                    <a:pt x="153" y="317"/>
                  </a:lnTo>
                  <a:lnTo>
                    <a:pt x="187" y="264"/>
                  </a:lnTo>
                  <a:lnTo>
                    <a:pt x="221" y="218"/>
                  </a:lnTo>
                  <a:lnTo>
                    <a:pt x="256" y="178"/>
                  </a:lnTo>
                  <a:lnTo>
                    <a:pt x="291" y="144"/>
                  </a:lnTo>
                  <a:lnTo>
                    <a:pt x="327" y="114"/>
                  </a:lnTo>
                  <a:lnTo>
                    <a:pt x="362" y="87"/>
                  </a:lnTo>
                  <a:lnTo>
                    <a:pt x="397" y="66"/>
                  </a:lnTo>
                  <a:lnTo>
                    <a:pt x="431" y="48"/>
                  </a:lnTo>
                  <a:lnTo>
                    <a:pt x="462" y="34"/>
                  </a:lnTo>
                  <a:lnTo>
                    <a:pt x="494" y="23"/>
                  </a:lnTo>
                  <a:lnTo>
                    <a:pt x="522" y="14"/>
                  </a:lnTo>
                  <a:lnTo>
                    <a:pt x="550" y="9"/>
                  </a:lnTo>
                  <a:lnTo>
                    <a:pt x="573" y="5"/>
                  </a:lnTo>
                  <a:lnTo>
                    <a:pt x="596" y="2"/>
                  </a:lnTo>
                  <a:lnTo>
                    <a:pt x="613" y="1"/>
                  </a:lnTo>
                  <a:lnTo>
                    <a:pt x="62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F08928B-0812-4E79-B53A-E79738971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254" y="2004982"/>
              <a:ext cx="1059293" cy="804686"/>
            </a:xfrm>
            <a:custGeom>
              <a:avLst/>
              <a:gdLst/>
              <a:ahLst/>
              <a:cxnLst>
                <a:cxn ang="0">
                  <a:pos x="415" y="1"/>
                </a:cxn>
                <a:cxn ang="0">
                  <a:pos x="466" y="16"/>
                </a:cxn>
                <a:cxn ang="0">
                  <a:pos x="501" y="50"/>
                </a:cxn>
                <a:cxn ang="0">
                  <a:pos x="523" y="83"/>
                </a:cxn>
                <a:cxn ang="0">
                  <a:pos x="539" y="93"/>
                </a:cxn>
                <a:cxn ang="0">
                  <a:pos x="551" y="87"/>
                </a:cxn>
                <a:cxn ang="0">
                  <a:pos x="561" y="70"/>
                </a:cxn>
                <a:cxn ang="0">
                  <a:pos x="582" y="38"/>
                </a:cxn>
                <a:cxn ang="0">
                  <a:pos x="602" y="22"/>
                </a:cxn>
                <a:cxn ang="0">
                  <a:pos x="624" y="17"/>
                </a:cxn>
                <a:cxn ang="0">
                  <a:pos x="646" y="22"/>
                </a:cxn>
                <a:cxn ang="0">
                  <a:pos x="665" y="43"/>
                </a:cxn>
                <a:cxn ang="0">
                  <a:pos x="674" y="81"/>
                </a:cxn>
                <a:cxn ang="0">
                  <a:pos x="670" y="140"/>
                </a:cxn>
                <a:cxn ang="0">
                  <a:pos x="654" y="206"/>
                </a:cxn>
                <a:cxn ang="0">
                  <a:pos x="632" y="275"/>
                </a:cxn>
                <a:cxn ang="0">
                  <a:pos x="604" y="344"/>
                </a:cxn>
                <a:cxn ang="0">
                  <a:pos x="577" y="409"/>
                </a:cxn>
                <a:cxn ang="0">
                  <a:pos x="552" y="461"/>
                </a:cxn>
                <a:cxn ang="0">
                  <a:pos x="534" y="498"/>
                </a:cxn>
                <a:cxn ang="0">
                  <a:pos x="526" y="512"/>
                </a:cxn>
                <a:cxn ang="0">
                  <a:pos x="513" y="507"/>
                </a:cxn>
                <a:cxn ang="0">
                  <a:pos x="476" y="496"/>
                </a:cxn>
                <a:cxn ang="0">
                  <a:pos x="422" y="486"/>
                </a:cxn>
                <a:cxn ang="0">
                  <a:pos x="351" y="481"/>
                </a:cxn>
                <a:cxn ang="0">
                  <a:pos x="269" y="488"/>
                </a:cxn>
                <a:cxn ang="0">
                  <a:pos x="181" y="512"/>
                </a:cxn>
                <a:cxn ang="0">
                  <a:pos x="176" y="500"/>
                </a:cxn>
                <a:cxn ang="0">
                  <a:pos x="159" y="466"/>
                </a:cxn>
                <a:cxn ang="0">
                  <a:pos x="130" y="418"/>
                </a:cxn>
                <a:cxn ang="0">
                  <a:pos x="87" y="360"/>
                </a:cxn>
                <a:cxn ang="0">
                  <a:pos x="43" y="307"/>
                </a:cxn>
                <a:cxn ang="0">
                  <a:pos x="14" y="259"/>
                </a:cxn>
                <a:cxn ang="0">
                  <a:pos x="1" y="210"/>
                </a:cxn>
                <a:cxn ang="0">
                  <a:pos x="4" y="161"/>
                </a:cxn>
                <a:cxn ang="0">
                  <a:pos x="26" y="117"/>
                </a:cxn>
                <a:cxn ang="0">
                  <a:pos x="70" y="79"/>
                </a:cxn>
                <a:cxn ang="0">
                  <a:pos x="138" y="50"/>
                </a:cxn>
                <a:cxn ang="0">
                  <a:pos x="230" y="25"/>
                </a:cxn>
                <a:cxn ang="0">
                  <a:pos x="313" y="7"/>
                </a:cxn>
                <a:cxn ang="0">
                  <a:pos x="385" y="0"/>
                </a:cxn>
              </a:cxnLst>
              <a:rect l="0" t="0" r="r" b="b"/>
              <a:pathLst>
                <a:path w="674" h="512">
                  <a:moveTo>
                    <a:pt x="385" y="0"/>
                  </a:moveTo>
                  <a:lnTo>
                    <a:pt x="415" y="1"/>
                  </a:lnTo>
                  <a:lnTo>
                    <a:pt x="443" y="7"/>
                  </a:lnTo>
                  <a:lnTo>
                    <a:pt x="466" y="16"/>
                  </a:lnTo>
                  <a:lnTo>
                    <a:pt x="486" y="30"/>
                  </a:lnTo>
                  <a:lnTo>
                    <a:pt x="501" y="50"/>
                  </a:lnTo>
                  <a:lnTo>
                    <a:pt x="513" y="70"/>
                  </a:lnTo>
                  <a:lnTo>
                    <a:pt x="523" y="83"/>
                  </a:lnTo>
                  <a:lnTo>
                    <a:pt x="531" y="90"/>
                  </a:lnTo>
                  <a:lnTo>
                    <a:pt x="539" y="93"/>
                  </a:lnTo>
                  <a:lnTo>
                    <a:pt x="544" y="92"/>
                  </a:lnTo>
                  <a:lnTo>
                    <a:pt x="551" y="87"/>
                  </a:lnTo>
                  <a:lnTo>
                    <a:pt x="556" y="79"/>
                  </a:lnTo>
                  <a:lnTo>
                    <a:pt x="561" y="70"/>
                  </a:lnTo>
                  <a:lnTo>
                    <a:pt x="567" y="59"/>
                  </a:lnTo>
                  <a:lnTo>
                    <a:pt x="582" y="38"/>
                  </a:lnTo>
                  <a:lnTo>
                    <a:pt x="591" y="29"/>
                  </a:lnTo>
                  <a:lnTo>
                    <a:pt x="602" y="22"/>
                  </a:lnTo>
                  <a:lnTo>
                    <a:pt x="612" y="18"/>
                  </a:lnTo>
                  <a:lnTo>
                    <a:pt x="624" y="17"/>
                  </a:lnTo>
                  <a:lnTo>
                    <a:pt x="636" y="17"/>
                  </a:lnTo>
                  <a:lnTo>
                    <a:pt x="646" y="22"/>
                  </a:lnTo>
                  <a:lnTo>
                    <a:pt x="657" y="30"/>
                  </a:lnTo>
                  <a:lnTo>
                    <a:pt x="665" y="43"/>
                  </a:lnTo>
                  <a:lnTo>
                    <a:pt x="670" y="60"/>
                  </a:lnTo>
                  <a:lnTo>
                    <a:pt x="674" y="81"/>
                  </a:lnTo>
                  <a:lnTo>
                    <a:pt x="674" y="108"/>
                  </a:lnTo>
                  <a:lnTo>
                    <a:pt x="670" y="140"/>
                  </a:lnTo>
                  <a:lnTo>
                    <a:pt x="663" y="172"/>
                  </a:lnTo>
                  <a:lnTo>
                    <a:pt x="654" y="206"/>
                  </a:lnTo>
                  <a:lnTo>
                    <a:pt x="644" y="240"/>
                  </a:lnTo>
                  <a:lnTo>
                    <a:pt x="632" y="275"/>
                  </a:lnTo>
                  <a:lnTo>
                    <a:pt x="619" y="310"/>
                  </a:lnTo>
                  <a:lnTo>
                    <a:pt x="604" y="344"/>
                  </a:lnTo>
                  <a:lnTo>
                    <a:pt x="591" y="377"/>
                  </a:lnTo>
                  <a:lnTo>
                    <a:pt x="577" y="409"/>
                  </a:lnTo>
                  <a:lnTo>
                    <a:pt x="564" y="436"/>
                  </a:lnTo>
                  <a:lnTo>
                    <a:pt x="552" y="461"/>
                  </a:lnTo>
                  <a:lnTo>
                    <a:pt x="543" y="482"/>
                  </a:lnTo>
                  <a:lnTo>
                    <a:pt x="534" y="498"/>
                  </a:lnTo>
                  <a:lnTo>
                    <a:pt x="529" y="508"/>
                  </a:lnTo>
                  <a:lnTo>
                    <a:pt x="526" y="512"/>
                  </a:lnTo>
                  <a:lnTo>
                    <a:pt x="522" y="511"/>
                  </a:lnTo>
                  <a:lnTo>
                    <a:pt x="513" y="507"/>
                  </a:lnTo>
                  <a:lnTo>
                    <a:pt x="497" y="503"/>
                  </a:lnTo>
                  <a:lnTo>
                    <a:pt x="476" y="496"/>
                  </a:lnTo>
                  <a:lnTo>
                    <a:pt x="452" y="491"/>
                  </a:lnTo>
                  <a:lnTo>
                    <a:pt x="422" y="486"/>
                  </a:lnTo>
                  <a:lnTo>
                    <a:pt x="388" y="482"/>
                  </a:lnTo>
                  <a:lnTo>
                    <a:pt x="351" y="481"/>
                  </a:lnTo>
                  <a:lnTo>
                    <a:pt x="311" y="483"/>
                  </a:lnTo>
                  <a:lnTo>
                    <a:pt x="269" y="488"/>
                  </a:lnTo>
                  <a:lnTo>
                    <a:pt x="226" y="498"/>
                  </a:lnTo>
                  <a:lnTo>
                    <a:pt x="181" y="512"/>
                  </a:lnTo>
                  <a:lnTo>
                    <a:pt x="180" y="509"/>
                  </a:lnTo>
                  <a:lnTo>
                    <a:pt x="176" y="500"/>
                  </a:lnTo>
                  <a:lnTo>
                    <a:pt x="170" y="485"/>
                  </a:lnTo>
                  <a:lnTo>
                    <a:pt x="159" y="466"/>
                  </a:lnTo>
                  <a:lnTo>
                    <a:pt x="146" y="444"/>
                  </a:lnTo>
                  <a:lnTo>
                    <a:pt x="130" y="418"/>
                  </a:lnTo>
                  <a:lnTo>
                    <a:pt x="111" y="389"/>
                  </a:lnTo>
                  <a:lnTo>
                    <a:pt x="87" y="360"/>
                  </a:lnTo>
                  <a:lnTo>
                    <a:pt x="61" y="329"/>
                  </a:lnTo>
                  <a:lnTo>
                    <a:pt x="43" y="307"/>
                  </a:lnTo>
                  <a:lnTo>
                    <a:pt x="27" y="283"/>
                  </a:lnTo>
                  <a:lnTo>
                    <a:pt x="14" y="259"/>
                  </a:lnTo>
                  <a:lnTo>
                    <a:pt x="6" y="234"/>
                  </a:lnTo>
                  <a:lnTo>
                    <a:pt x="1" y="210"/>
                  </a:lnTo>
                  <a:lnTo>
                    <a:pt x="0" y="186"/>
                  </a:lnTo>
                  <a:lnTo>
                    <a:pt x="4" y="161"/>
                  </a:lnTo>
                  <a:lnTo>
                    <a:pt x="13" y="139"/>
                  </a:lnTo>
                  <a:lnTo>
                    <a:pt x="26" y="117"/>
                  </a:lnTo>
                  <a:lnTo>
                    <a:pt x="46" y="97"/>
                  </a:lnTo>
                  <a:lnTo>
                    <a:pt x="70" y="79"/>
                  </a:lnTo>
                  <a:lnTo>
                    <a:pt x="102" y="63"/>
                  </a:lnTo>
                  <a:lnTo>
                    <a:pt x="138" y="50"/>
                  </a:lnTo>
                  <a:lnTo>
                    <a:pt x="185" y="37"/>
                  </a:lnTo>
                  <a:lnTo>
                    <a:pt x="230" y="25"/>
                  </a:lnTo>
                  <a:lnTo>
                    <a:pt x="273" y="15"/>
                  </a:lnTo>
                  <a:lnTo>
                    <a:pt x="313" y="7"/>
                  </a:lnTo>
                  <a:lnTo>
                    <a:pt x="350" y="1"/>
                  </a:lnTo>
                  <a:lnTo>
                    <a:pt x="38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</p:grpSp>
      <p:grpSp>
        <p:nvGrpSpPr>
          <p:cNvPr id="16" name="Group 27">
            <a:extLst>
              <a:ext uri="{FF2B5EF4-FFF2-40B4-BE49-F238E27FC236}">
                <a16:creationId xmlns:a16="http://schemas.microsoft.com/office/drawing/2014/main" id="{F8A4D73B-CBD2-459C-A090-2FA7C7E3441E}"/>
              </a:ext>
            </a:extLst>
          </p:cNvPr>
          <p:cNvGrpSpPr/>
          <p:nvPr/>
        </p:nvGrpSpPr>
        <p:grpSpPr>
          <a:xfrm>
            <a:off x="9177570" y="3581072"/>
            <a:ext cx="1420228" cy="2195192"/>
            <a:chOff x="6564768" y="2004982"/>
            <a:chExt cx="2082459" cy="321877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Oval 34">
              <a:extLst>
                <a:ext uri="{FF2B5EF4-FFF2-40B4-BE49-F238E27FC236}">
                  <a16:creationId xmlns:a16="http://schemas.microsoft.com/office/drawing/2014/main" id="{757DD78E-5313-45AC-9415-FB882E83903E}"/>
                </a:ext>
              </a:extLst>
            </p:cNvPr>
            <p:cNvSpPr/>
            <p:nvPr/>
          </p:nvSpPr>
          <p:spPr>
            <a:xfrm>
              <a:off x="6564768" y="4654459"/>
              <a:ext cx="2011588" cy="56929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1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9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C046640-5746-479F-A698-572112268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654" y="2867818"/>
              <a:ext cx="2030573" cy="2058864"/>
            </a:xfrm>
            <a:custGeom>
              <a:avLst/>
              <a:gdLst/>
              <a:ahLst/>
              <a:cxnLst>
                <a:cxn ang="0">
                  <a:pos x="639" y="1"/>
                </a:cxn>
                <a:cxn ang="0">
                  <a:pos x="708" y="8"/>
                </a:cxn>
                <a:cxn ang="0">
                  <a:pos x="824" y="48"/>
                </a:cxn>
                <a:cxn ang="0">
                  <a:pos x="935" y="119"/>
                </a:cxn>
                <a:cxn ang="0">
                  <a:pos x="1036" y="216"/>
                </a:cxn>
                <a:cxn ang="0">
                  <a:pos x="1124" y="332"/>
                </a:cxn>
                <a:cxn ang="0">
                  <a:pos x="1198" y="464"/>
                </a:cxn>
                <a:cxn ang="0">
                  <a:pos x="1252" y="608"/>
                </a:cxn>
                <a:cxn ang="0">
                  <a:pos x="1286" y="756"/>
                </a:cxn>
                <a:cxn ang="0">
                  <a:pos x="1290" y="869"/>
                </a:cxn>
                <a:cxn ang="0">
                  <a:pos x="1269" y="968"/>
                </a:cxn>
                <a:cxn ang="0">
                  <a:pos x="1226" y="1056"/>
                </a:cxn>
                <a:cxn ang="0">
                  <a:pos x="1164" y="1131"/>
                </a:cxn>
                <a:cxn ang="0">
                  <a:pos x="1083" y="1192"/>
                </a:cxn>
                <a:cxn ang="0">
                  <a:pos x="989" y="1242"/>
                </a:cxn>
                <a:cxn ang="0">
                  <a:pos x="883" y="1277"/>
                </a:cxn>
                <a:cxn ang="0">
                  <a:pos x="768" y="1301"/>
                </a:cxn>
                <a:cxn ang="0">
                  <a:pos x="648" y="1310"/>
                </a:cxn>
                <a:cxn ang="0">
                  <a:pos x="534" y="1308"/>
                </a:cxn>
                <a:cxn ang="0">
                  <a:pos x="435" y="1293"/>
                </a:cxn>
                <a:cxn ang="0">
                  <a:pos x="341" y="1270"/>
                </a:cxn>
                <a:cxn ang="0">
                  <a:pos x="255" y="1234"/>
                </a:cxn>
                <a:cxn ang="0">
                  <a:pos x="178" y="1187"/>
                </a:cxn>
                <a:cxn ang="0">
                  <a:pos x="112" y="1129"/>
                </a:cxn>
                <a:cxn ang="0">
                  <a:pos x="60" y="1059"/>
                </a:cxn>
                <a:cxn ang="0">
                  <a:pos x="24" y="976"/>
                </a:cxn>
                <a:cxn ang="0">
                  <a:pos x="3" y="879"/>
                </a:cxn>
                <a:cxn ang="0">
                  <a:pos x="1" y="771"/>
                </a:cxn>
                <a:cxn ang="0">
                  <a:pos x="20" y="648"/>
                </a:cxn>
                <a:cxn ang="0">
                  <a:pos x="62" y="510"/>
                </a:cxn>
                <a:cxn ang="0">
                  <a:pos x="120" y="374"/>
                </a:cxn>
                <a:cxn ang="0">
                  <a:pos x="187" y="264"/>
                </a:cxn>
                <a:cxn ang="0">
                  <a:pos x="256" y="178"/>
                </a:cxn>
                <a:cxn ang="0">
                  <a:pos x="327" y="114"/>
                </a:cxn>
                <a:cxn ang="0">
                  <a:pos x="397" y="66"/>
                </a:cxn>
                <a:cxn ang="0">
                  <a:pos x="462" y="34"/>
                </a:cxn>
                <a:cxn ang="0">
                  <a:pos x="522" y="14"/>
                </a:cxn>
                <a:cxn ang="0">
                  <a:pos x="573" y="5"/>
                </a:cxn>
                <a:cxn ang="0">
                  <a:pos x="613" y="1"/>
                </a:cxn>
              </a:cxnLst>
              <a:rect l="0" t="0" r="r" b="b"/>
              <a:pathLst>
                <a:path w="1292" h="1310">
                  <a:moveTo>
                    <a:pt x="628" y="0"/>
                  </a:moveTo>
                  <a:lnTo>
                    <a:pt x="639" y="1"/>
                  </a:lnTo>
                  <a:lnTo>
                    <a:pt x="648" y="1"/>
                  </a:lnTo>
                  <a:lnTo>
                    <a:pt x="708" y="8"/>
                  </a:lnTo>
                  <a:lnTo>
                    <a:pt x="767" y="23"/>
                  </a:lnTo>
                  <a:lnTo>
                    <a:pt x="824" y="48"/>
                  </a:lnTo>
                  <a:lnTo>
                    <a:pt x="880" y="80"/>
                  </a:lnTo>
                  <a:lnTo>
                    <a:pt x="935" y="119"/>
                  </a:lnTo>
                  <a:lnTo>
                    <a:pt x="986" y="163"/>
                  </a:lnTo>
                  <a:lnTo>
                    <a:pt x="1036" y="216"/>
                  </a:lnTo>
                  <a:lnTo>
                    <a:pt x="1081" y="272"/>
                  </a:lnTo>
                  <a:lnTo>
                    <a:pt x="1124" y="332"/>
                  </a:lnTo>
                  <a:lnTo>
                    <a:pt x="1164" y="398"/>
                  </a:lnTo>
                  <a:lnTo>
                    <a:pt x="1198" y="464"/>
                  </a:lnTo>
                  <a:lnTo>
                    <a:pt x="1228" y="535"/>
                  </a:lnTo>
                  <a:lnTo>
                    <a:pt x="1252" y="608"/>
                  </a:lnTo>
                  <a:lnTo>
                    <a:pt x="1272" y="682"/>
                  </a:lnTo>
                  <a:lnTo>
                    <a:pt x="1286" y="756"/>
                  </a:lnTo>
                  <a:lnTo>
                    <a:pt x="1292" y="814"/>
                  </a:lnTo>
                  <a:lnTo>
                    <a:pt x="1290" y="869"/>
                  </a:lnTo>
                  <a:lnTo>
                    <a:pt x="1282" y="920"/>
                  </a:lnTo>
                  <a:lnTo>
                    <a:pt x="1269" y="968"/>
                  </a:lnTo>
                  <a:lnTo>
                    <a:pt x="1250" y="1013"/>
                  </a:lnTo>
                  <a:lnTo>
                    <a:pt x="1226" y="1056"/>
                  </a:lnTo>
                  <a:lnTo>
                    <a:pt x="1196" y="1094"/>
                  </a:lnTo>
                  <a:lnTo>
                    <a:pt x="1164" y="1131"/>
                  </a:lnTo>
                  <a:lnTo>
                    <a:pt x="1126" y="1164"/>
                  </a:lnTo>
                  <a:lnTo>
                    <a:pt x="1083" y="1192"/>
                  </a:lnTo>
                  <a:lnTo>
                    <a:pt x="1038" y="1218"/>
                  </a:lnTo>
                  <a:lnTo>
                    <a:pt x="989" y="1242"/>
                  </a:lnTo>
                  <a:lnTo>
                    <a:pt x="938" y="1262"/>
                  </a:lnTo>
                  <a:lnTo>
                    <a:pt x="883" y="1277"/>
                  </a:lnTo>
                  <a:lnTo>
                    <a:pt x="827" y="1290"/>
                  </a:lnTo>
                  <a:lnTo>
                    <a:pt x="768" y="1301"/>
                  </a:lnTo>
                  <a:lnTo>
                    <a:pt x="708" y="1308"/>
                  </a:lnTo>
                  <a:lnTo>
                    <a:pt x="648" y="1310"/>
                  </a:lnTo>
                  <a:lnTo>
                    <a:pt x="585" y="1310"/>
                  </a:lnTo>
                  <a:lnTo>
                    <a:pt x="534" y="1308"/>
                  </a:lnTo>
                  <a:lnTo>
                    <a:pt x="483" y="1302"/>
                  </a:lnTo>
                  <a:lnTo>
                    <a:pt x="435" y="1293"/>
                  </a:lnTo>
                  <a:lnTo>
                    <a:pt x="387" y="1283"/>
                  </a:lnTo>
                  <a:lnTo>
                    <a:pt x="341" y="1270"/>
                  </a:lnTo>
                  <a:lnTo>
                    <a:pt x="297" y="1254"/>
                  </a:lnTo>
                  <a:lnTo>
                    <a:pt x="255" y="1234"/>
                  </a:lnTo>
                  <a:lnTo>
                    <a:pt x="216" y="1212"/>
                  </a:lnTo>
                  <a:lnTo>
                    <a:pt x="178" y="1187"/>
                  </a:lnTo>
                  <a:lnTo>
                    <a:pt x="144" y="1160"/>
                  </a:lnTo>
                  <a:lnTo>
                    <a:pt x="112" y="1129"/>
                  </a:lnTo>
                  <a:lnTo>
                    <a:pt x="85" y="1095"/>
                  </a:lnTo>
                  <a:lnTo>
                    <a:pt x="60" y="1059"/>
                  </a:lnTo>
                  <a:lnTo>
                    <a:pt x="41" y="1020"/>
                  </a:lnTo>
                  <a:lnTo>
                    <a:pt x="24" y="976"/>
                  </a:lnTo>
                  <a:lnTo>
                    <a:pt x="11" y="929"/>
                  </a:lnTo>
                  <a:lnTo>
                    <a:pt x="3" y="879"/>
                  </a:lnTo>
                  <a:lnTo>
                    <a:pt x="0" y="827"/>
                  </a:lnTo>
                  <a:lnTo>
                    <a:pt x="1" y="771"/>
                  </a:lnTo>
                  <a:lnTo>
                    <a:pt x="8" y="711"/>
                  </a:lnTo>
                  <a:lnTo>
                    <a:pt x="20" y="648"/>
                  </a:lnTo>
                  <a:lnTo>
                    <a:pt x="38" y="581"/>
                  </a:lnTo>
                  <a:lnTo>
                    <a:pt x="62" y="510"/>
                  </a:lnTo>
                  <a:lnTo>
                    <a:pt x="90" y="438"/>
                  </a:lnTo>
                  <a:lnTo>
                    <a:pt x="120" y="374"/>
                  </a:lnTo>
                  <a:lnTo>
                    <a:pt x="153" y="317"/>
                  </a:lnTo>
                  <a:lnTo>
                    <a:pt x="187" y="264"/>
                  </a:lnTo>
                  <a:lnTo>
                    <a:pt x="221" y="218"/>
                  </a:lnTo>
                  <a:lnTo>
                    <a:pt x="256" y="178"/>
                  </a:lnTo>
                  <a:lnTo>
                    <a:pt x="291" y="144"/>
                  </a:lnTo>
                  <a:lnTo>
                    <a:pt x="327" y="114"/>
                  </a:lnTo>
                  <a:lnTo>
                    <a:pt x="362" y="87"/>
                  </a:lnTo>
                  <a:lnTo>
                    <a:pt x="397" y="66"/>
                  </a:lnTo>
                  <a:lnTo>
                    <a:pt x="431" y="48"/>
                  </a:lnTo>
                  <a:lnTo>
                    <a:pt x="462" y="34"/>
                  </a:lnTo>
                  <a:lnTo>
                    <a:pt x="494" y="23"/>
                  </a:lnTo>
                  <a:lnTo>
                    <a:pt x="522" y="14"/>
                  </a:lnTo>
                  <a:lnTo>
                    <a:pt x="550" y="9"/>
                  </a:lnTo>
                  <a:lnTo>
                    <a:pt x="573" y="5"/>
                  </a:lnTo>
                  <a:lnTo>
                    <a:pt x="596" y="2"/>
                  </a:lnTo>
                  <a:lnTo>
                    <a:pt x="613" y="1"/>
                  </a:lnTo>
                  <a:lnTo>
                    <a:pt x="62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3E9978E-222A-40E1-90C3-AF7F16964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287" y="2004982"/>
              <a:ext cx="1059293" cy="804686"/>
            </a:xfrm>
            <a:custGeom>
              <a:avLst/>
              <a:gdLst/>
              <a:ahLst/>
              <a:cxnLst>
                <a:cxn ang="0">
                  <a:pos x="415" y="1"/>
                </a:cxn>
                <a:cxn ang="0">
                  <a:pos x="466" y="16"/>
                </a:cxn>
                <a:cxn ang="0">
                  <a:pos x="501" y="50"/>
                </a:cxn>
                <a:cxn ang="0">
                  <a:pos x="523" y="83"/>
                </a:cxn>
                <a:cxn ang="0">
                  <a:pos x="539" y="93"/>
                </a:cxn>
                <a:cxn ang="0">
                  <a:pos x="551" y="87"/>
                </a:cxn>
                <a:cxn ang="0">
                  <a:pos x="561" y="70"/>
                </a:cxn>
                <a:cxn ang="0">
                  <a:pos x="582" y="38"/>
                </a:cxn>
                <a:cxn ang="0">
                  <a:pos x="602" y="22"/>
                </a:cxn>
                <a:cxn ang="0">
                  <a:pos x="624" y="17"/>
                </a:cxn>
                <a:cxn ang="0">
                  <a:pos x="646" y="22"/>
                </a:cxn>
                <a:cxn ang="0">
                  <a:pos x="665" y="43"/>
                </a:cxn>
                <a:cxn ang="0">
                  <a:pos x="674" y="81"/>
                </a:cxn>
                <a:cxn ang="0">
                  <a:pos x="670" y="140"/>
                </a:cxn>
                <a:cxn ang="0">
                  <a:pos x="654" y="206"/>
                </a:cxn>
                <a:cxn ang="0">
                  <a:pos x="632" y="275"/>
                </a:cxn>
                <a:cxn ang="0">
                  <a:pos x="604" y="344"/>
                </a:cxn>
                <a:cxn ang="0">
                  <a:pos x="577" y="409"/>
                </a:cxn>
                <a:cxn ang="0">
                  <a:pos x="552" y="461"/>
                </a:cxn>
                <a:cxn ang="0">
                  <a:pos x="534" y="498"/>
                </a:cxn>
                <a:cxn ang="0">
                  <a:pos x="526" y="512"/>
                </a:cxn>
                <a:cxn ang="0">
                  <a:pos x="513" y="507"/>
                </a:cxn>
                <a:cxn ang="0">
                  <a:pos x="476" y="496"/>
                </a:cxn>
                <a:cxn ang="0">
                  <a:pos x="422" y="486"/>
                </a:cxn>
                <a:cxn ang="0">
                  <a:pos x="351" y="481"/>
                </a:cxn>
                <a:cxn ang="0">
                  <a:pos x="269" y="488"/>
                </a:cxn>
                <a:cxn ang="0">
                  <a:pos x="181" y="512"/>
                </a:cxn>
                <a:cxn ang="0">
                  <a:pos x="176" y="500"/>
                </a:cxn>
                <a:cxn ang="0">
                  <a:pos x="159" y="466"/>
                </a:cxn>
                <a:cxn ang="0">
                  <a:pos x="130" y="418"/>
                </a:cxn>
                <a:cxn ang="0">
                  <a:pos x="87" y="360"/>
                </a:cxn>
                <a:cxn ang="0">
                  <a:pos x="43" y="307"/>
                </a:cxn>
                <a:cxn ang="0">
                  <a:pos x="14" y="259"/>
                </a:cxn>
                <a:cxn ang="0">
                  <a:pos x="1" y="210"/>
                </a:cxn>
                <a:cxn ang="0">
                  <a:pos x="4" y="161"/>
                </a:cxn>
                <a:cxn ang="0">
                  <a:pos x="26" y="117"/>
                </a:cxn>
                <a:cxn ang="0">
                  <a:pos x="70" y="79"/>
                </a:cxn>
                <a:cxn ang="0">
                  <a:pos x="138" y="50"/>
                </a:cxn>
                <a:cxn ang="0">
                  <a:pos x="230" y="25"/>
                </a:cxn>
                <a:cxn ang="0">
                  <a:pos x="313" y="7"/>
                </a:cxn>
                <a:cxn ang="0">
                  <a:pos x="385" y="0"/>
                </a:cxn>
              </a:cxnLst>
              <a:rect l="0" t="0" r="r" b="b"/>
              <a:pathLst>
                <a:path w="674" h="512">
                  <a:moveTo>
                    <a:pt x="385" y="0"/>
                  </a:moveTo>
                  <a:lnTo>
                    <a:pt x="415" y="1"/>
                  </a:lnTo>
                  <a:lnTo>
                    <a:pt x="443" y="7"/>
                  </a:lnTo>
                  <a:lnTo>
                    <a:pt x="466" y="16"/>
                  </a:lnTo>
                  <a:lnTo>
                    <a:pt x="486" y="30"/>
                  </a:lnTo>
                  <a:lnTo>
                    <a:pt x="501" y="50"/>
                  </a:lnTo>
                  <a:lnTo>
                    <a:pt x="513" y="70"/>
                  </a:lnTo>
                  <a:lnTo>
                    <a:pt x="523" y="83"/>
                  </a:lnTo>
                  <a:lnTo>
                    <a:pt x="531" y="90"/>
                  </a:lnTo>
                  <a:lnTo>
                    <a:pt x="539" y="93"/>
                  </a:lnTo>
                  <a:lnTo>
                    <a:pt x="544" y="92"/>
                  </a:lnTo>
                  <a:lnTo>
                    <a:pt x="551" y="87"/>
                  </a:lnTo>
                  <a:lnTo>
                    <a:pt x="556" y="79"/>
                  </a:lnTo>
                  <a:lnTo>
                    <a:pt x="561" y="70"/>
                  </a:lnTo>
                  <a:lnTo>
                    <a:pt x="567" y="59"/>
                  </a:lnTo>
                  <a:lnTo>
                    <a:pt x="582" y="38"/>
                  </a:lnTo>
                  <a:lnTo>
                    <a:pt x="591" y="29"/>
                  </a:lnTo>
                  <a:lnTo>
                    <a:pt x="602" y="22"/>
                  </a:lnTo>
                  <a:lnTo>
                    <a:pt x="612" y="18"/>
                  </a:lnTo>
                  <a:lnTo>
                    <a:pt x="624" y="17"/>
                  </a:lnTo>
                  <a:lnTo>
                    <a:pt x="636" y="17"/>
                  </a:lnTo>
                  <a:lnTo>
                    <a:pt x="646" y="22"/>
                  </a:lnTo>
                  <a:lnTo>
                    <a:pt x="657" y="30"/>
                  </a:lnTo>
                  <a:lnTo>
                    <a:pt x="665" y="43"/>
                  </a:lnTo>
                  <a:lnTo>
                    <a:pt x="670" y="60"/>
                  </a:lnTo>
                  <a:lnTo>
                    <a:pt x="674" y="81"/>
                  </a:lnTo>
                  <a:lnTo>
                    <a:pt x="674" y="108"/>
                  </a:lnTo>
                  <a:lnTo>
                    <a:pt x="670" y="140"/>
                  </a:lnTo>
                  <a:lnTo>
                    <a:pt x="663" y="172"/>
                  </a:lnTo>
                  <a:lnTo>
                    <a:pt x="654" y="206"/>
                  </a:lnTo>
                  <a:lnTo>
                    <a:pt x="644" y="240"/>
                  </a:lnTo>
                  <a:lnTo>
                    <a:pt x="632" y="275"/>
                  </a:lnTo>
                  <a:lnTo>
                    <a:pt x="619" y="310"/>
                  </a:lnTo>
                  <a:lnTo>
                    <a:pt x="604" y="344"/>
                  </a:lnTo>
                  <a:lnTo>
                    <a:pt x="591" y="377"/>
                  </a:lnTo>
                  <a:lnTo>
                    <a:pt x="577" y="409"/>
                  </a:lnTo>
                  <a:lnTo>
                    <a:pt x="564" y="436"/>
                  </a:lnTo>
                  <a:lnTo>
                    <a:pt x="552" y="461"/>
                  </a:lnTo>
                  <a:lnTo>
                    <a:pt x="543" y="482"/>
                  </a:lnTo>
                  <a:lnTo>
                    <a:pt x="534" y="498"/>
                  </a:lnTo>
                  <a:lnTo>
                    <a:pt x="529" y="508"/>
                  </a:lnTo>
                  <a:lnTo>
                    <a:pt x="526" y="512"/>
                  </a:lnTo>
                  <a:lnTo>
                    <a:pt x="522" y="511"/>
                  </a:lnTo>
                  <a:lnTo>
                    <a:pt x="513" y="507"/>
                  </a:lnTo>
                  <a:lnTo>
                    <a:pt x="497" y="503"/>
                  </a:lnTo>
                  <a:lnTo>
                    <a:pt x="476" y="496"/>
                  </a:lnTo>
                  <a:lnTo>
                    <a:pt x="452" y="491"/>
                  </a:lnTo>
                  <a:lnTo>
                    <a:pt x="422" y="486"/>
                  </a:lnTo>
                  <a:lnTo>
                    <a:pt x="388" y="482"/>
                  </a:lnTo>
                  <a:lnTo>
                    <a:pt x="351" y="481"/>
                  </a:lnTo>
                  <a:lnTo>
                    <a:pt x="311" y="483"/>
                  </a:lnTo>
                  <a:lnTo>
                    <a:pt x="269" y="488"/>
                  </a:lnTo>
                  <a:lnTo>
                    <a:pt x="226" y="498"/>
                  </a:lnTo>
                  <a:lnTo>
                    <a:pt x="181" y="512"/>
                  </a:lnTo>
                  <a:lnTo>
                    <a:pt x="180" y="509"/>
                  </a:lnTo>
                  <a:lnTo>
                    <a:pt x="176" y="500"/>
                  </a:lnTo>
                  <a:lnTo>
                    <a:pt x="170" y="485"/>
                  </a:lnTo>
                  <a:lnTo>
                    <a:pt x="159" y="466"/>
                  </a:lnTo>
                  <a:lnTo>
                    <a:pt x="146" y="444"/>
                  </a:lnTo>
                  <a:lnTo>
                    <a:pt x="130" y="418"/>
                  </a:lnTo>
                  <a:lnTo>
                    <a:pt x="111" y="389"/>
                  </a:lnTo>
                  <a:lnTo>
                    <a:pt x="87" y="360"/>
                  </a:lnTo>
                  <a:lnTo>
                    <a:pt x="61" y="329"/>
                  </a:lnTo>
                  <a:lnTo>
                    <a:pt x="43" y="307"/>
                  </a:lnTo>
                  <a:lnTo>
                    <a:pt x="27" y="283"/>
                  </a:lnTo>
                  <a:lnTo>
                    <a:pt x="14" y="259"/>
                  </a:lnTo>
                  <a:lnTo>
                    <a:pt x="6" y="234"/>
                  </a:lnTo>
                  <a:lnTo>
                    <a:pt x="1" y="210"/>
                  </a:lnTo>
                  <a:lnTo>
                    <a:pt x="0" y="186"/>
                  </a:lnTo>
                  <a:lnTo>
                    <a:pt x="4" y="161"/>
                  </a:lnTo>
                  <a:lnTo>
                    <a:pt x="13" y="139"/>
                  </a:lnTo>
                  <a:lnTo>
                    <a:pt x="26" y="117"/>
                  </a:lnTo>
                  <a:lnTo>
                    <a:pt x="46" y="97"/>
                  </a:lnTo>
                  <a:lnTo>
                    <a:pt x="70" y="79"/>
                  </a:lnTo>
                  <a:lnTo>
                    <a:pt x="102" y="63"/>
                  </a:lnTo>
                  <a:lnTo>
                    <a:pt x="138" y="50"/>
                  </a:lnTo>
                  <a:lnTo>
                    <a:pt x="185" y="37"/>
                  </a:lnTo>
                  <a:lnTo>
                    <a:pt x="230" y="25"/>
                  </a:lnTo>
                  <a:lnTo>
                    <a:pt x="273" y="15"/>
                  </a:lnTo>
                  <a:lnTo>
                    <a:pt x="313" y="7"/>
                  </a:lnTo>
                  <a:lnTo>
                    <a:pt x="350" y="1"/>
                  </a:lnTo>
                  <a:lnTo>
                    <a:pt x="38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0">
                  <a:srgbClr val="C00000">
                    <a:shade val="67500"/>
                    <a:satMod val="115000"/>
                  </a:srgbClr>
                </a:gs>
                <a:gs pos="0">
                  <a:srgbClr val="C00000"/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</p:grpSp>
      <p:grpSp>
        <p:nvGrpSpPr>
          <p:cNvPr id="20" name="Group 174">
            <a:extLst>
              <a:ext uri="{FF2B5EF4-FFF2-40B4-BE49-F238E27FC236}">
                <a16:creationId xmlns:a16="http://schemas.microsoft.com/office/drawing/2014/main" id="{32D9DD32-95BE-4350-A552-2947967C7C6D}"/>
              </a:ext>
            </a:extLst>
          </p:cNvPr>
          <p:cNvGrpSpPr>
            <a:grpSpLocks/>
          </p:cNvGrpSpPr>
          <p:nvPr/>
        </p:nvGrpSpPr>
        <p:grpSpPr bwMode="auto">
          <a:xfrm>
            <a:off x="3121234" y="1201020"/>
            <a:ext cx="8715299" cy="1898346"/>
            <a:chOff x="699686" y="1295400"/>
            <a:chExt cx="2763159" cy="1952754"/>
          </a:xfrm>
        </p:grpSpPr>
        <p:sp>
          <p:nvSpPr>
            <p:cNvPr id="21" name="Rectangle 70">
              <a:extLst>
                <a:ext uri="{FF2B5EF4-FFF2-40B4-BE49-F238E27FC236}">
                  <a16:creationId xmlns:a16="http://schemas.microsoft.com/office/drawing/2014/main" id="{CEB45BC5-4133-4240-A156-63E55A2F74C1}"/>
                </a:ext>
              </a:extLst>
            </p:cNvPr>
            <p:cNvSpPr/>
            <p:nvPr/>
          </p:nvSpPr>
          <p:spPr>
            <a:xfrm>
              <a:off x="699686" y="1724154"/>
              <a:ext cx="2763159" cy="152400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  <a:shade val="67500"/>
                    <a:satMod val="115000"/>
                    <a:alpha val="48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  <a:alpha val="34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96" tIns="137196" rIns="137196" bIns="137196"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pt-BR" altLang="pt-BR" sz="1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ews Gothic MT" pitchFamily="34" charset="0"/>
                  <a:sym typeface="Monotype Sorts" pitchFamily="2" charset="2"/>
                </a:rPr>
                <a:t>Pagamento adicional no mês de dezembro 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pt-BR" altLang="pt-BR" sz="1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ews Gothic MT" pitchFamily="34" charset="0"/>
                  <a:sym typeface="Monotype Sorts" pitchFamily="2" charset="2"/>
                </a:rPr>
                <a:t>(não tem proporcionalidade)</a:t>
              </a:r>
              <a:endParaRPr lang="pt-BR" altLang="pt-BR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E84CEE89-5BA8-4091-A4F3-7D0409045F78}"/>
                </a:ext>
              </a:extLst>
            </p:cNvPr>
            <p:cNvSpPr/>
            <p:nvPr/>
          </p:nvSpPr>
          <p:spPr>
            <a:xfrm>
              <a:off x="699686" y="1295400"/>
              <a:ext cx="2763159" cy="457200"/>
            </a:xfrm>
            <a:prstGeom prst="rect">
              <a:avLst/>
            </a:prstGeom>
            <a:gradFill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17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</a:gra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137196" rIns="137196" anchor="ctr"/>
            <a:lstStyle/>
            <a:p>
              <a:pPr algn="ctr">
                <a:defRPr/>
              </a:pPr>
              <a:r>
                <a:rPr 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ABONO ANUAL</a:t>
              </a:r>
              <a:endParaRPr lang="en-US" sz="1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174">
            <a:extLst>
              <a:ext uri="{FF2B5EF4-FFF2-40B4-BE49-F238E27FC236}">
                <a16:creationId xmlns:a16="http://schemas.microsoft.com/office/drawing/2014/main" id="{42B3F15C-B850-4FEF-B9F0-52E244865426}"/>
              </a:ext>
            </a:extLst>
          </p:cNvPr>
          <p:cNvGrpSpPr>
            <a:grpSpLocks/>
          </p:cNvGrpSpPr>
          <p:nvPr/>
        </p:nvGrpSpPr>
        <p:grpSpPr bwMode="auto">
          <a:xfrm>
            <a:off x="760057" y="3650619"/>
            <a:ext cx="8126814" cy="1722628"/>
            <a:chOff x="697159" y="1246384"/>
            <a:chExt cx="2765686" cy="2030216"/>
          </a:xfrm>
        </p:grpSpPr>
        <p:sp>
          <p:nvSpPr>
            <p:cNvPr id="24" name="Rectangle 74">
              <a:extLst>
                <a:ext uri="{FF2B5EF4-FFF2-40B4-BE49-F238E27FC236}">
                  <a16:creationId xmlns:a16="http://schemas.microsoft.com/office/drawing/2014/main" id="{E4787945-D780-4987-96FA-CA9A628E7650}"/>
                </a:ext>
              </a:extLst>
            </p:cNvPr>
            <p:cNvSpPr/>
            <p:nvPr/>
          </p:nvSpPr>
          <p:spPr>
            <a:xfrm>
              <a:off x="697159" y="1752600"/>
              <a:ext cx="2763126" cy="152400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  <a:shade val="67500"/>
                    <a:satMod val="115000"/>
                    <a:alpha val="48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  <a:alpha val="34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96" tIns="137196" rIns="137196" bIns="137196"/>
            <a:lstStyle/>
            <a:p>
              <a:pPr lvl="1">
                <a:defRPr/>
              </a:pPr>
              <a:endParaRPr lang="pt-BR" altLang="pt-BR" sz="1200" b="1" dirty="0">
                <a:solidFill>
                  <a:srgbClr val="C00000"/>
                </a:solidFill>
                <a:latin typeface="News Gothic MT" pitchFamily="34" charset="0"/>
              </a:endParaRPr>
            </a:p>
            <a:p>
              <a:pPr lvl="1" algn="ctr">
                <a:lnSpc>
                  <a:spcPct val="120000"/>
                </a:lnSpc>
                <a:defRPr/>
              </a:pPr>
              <a:r>
                <a:rPr lang="pt-BR" altLang="pt-B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ews Gothic MT" pitchFamily="34" charset="0"/>
                </a:rPr>
                <a:t>Mensal com base na variação da Cota do Plano</a:t>
              </a:r>
              <a:endParaRPr lang="pt-BR" altLang="pt-B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 pitchFamily="34" charset="0"/>
              </a:endParaRPr>
            </a:p>
          </p:txBody>
        </p:sp>
        <p:sp>
          <p:nvSpPr>
            <p:cNvPr id="25" name="Rectangle 75">
              <a:extLst>
                <a:ext uri="{FF2B5EF4-FFF2-40B4-BE49-F238E27FC236}">
                  <a16:creationId xmlns:a16="http://schemas.microsoft.com/office/drawing/2014/main" id="{58D45D94-D27C-4D86-8E7E-6B2DE47B3C2E}"/>
                </a:ext>
              </a:extLst>
            </p:cNvPr>
            <p:cNvSpPr/>
            <p:nvPr/>
          </p:nvSpPr>
          <p:spPr>
            <a:xfrm>
              <a:off x="699719" y="1246384"/>
              <a:ext cx="2763126" cy="457200"/>
            </a:xfrm>
            <a:prstGeom prst="rect">
              <a:avLst/>
            </a:prstGeom>
            <a:gradFill>
              <a:gsLst>
                <a:gs pos="13000">
                  <a:srgbClr val="FF0000"/>
                </a:gs>
                <a:gs pos="15000">
                  <a:srgbClr val="C00000"/>
                </a:gs>
              </a:gsLst>
            </a:gra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37196" rIns="137196" anchor="ctr"/>
            <a:lstStyle/>
            <a:p>
              <a:pPr algn="ctr">
                <a:defRPr/>
              </a:pPr>
              <a:r>
                <a:rPr 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ATUALIZAÇÃO DOS BENEFÍCIOS</a:t>
              </a:r>
              <a:endPara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Freeform 66">
            <a:extLst>
              <a:ext uri="{FF2B5EF4-FFF2-40B4-BE49-F238E27FC236}">
                <a16:creationId xmlns:a16="http://schemas.microsoft.com/office/drawing/2014/main" id="{CABC1BBD-D01A-4BB2-828A-E1B9F9D7A3DD}"/>
              </a:ext>
            </a:extLst>
          </p:cNvPr>
          <p:cNvSpPr>
            <a:spLocks noEditPoints="1"/>
          </p:cNvSpPr>
          <p:nvPr/>
        </p:nvSpPr>
        <p:spPr bwMode="auto">
          <a:xfrm>
            <a:off x="1503554" y="1957157"/>
            <a:ext cx="720000" cy="900000"/>
          </a:xfrm>
          <a:custGeom>
            <a:avLst/>
            <a:gdLst>
              <a:gd name="T0" fmla="*/ 191 w 331"/>
              <a:gd name="T1" fmla="*/ 392 h 507"/>
              <a:gd name="T2" fmla="*/ 233 w 331"/>
              <a:gd name="T3" fmla="*/ 372 h 507"/>
              <a:gd name="T4" fmla="*/ 249 w 331"/>
              <a:gd name="T5" fmla="*/ 335 h 507"/>
              <a:gd name="T6" fmla="*/ 236 w 331"/>
              <a:gd name="T7" fmla="*/ 301 h 507"/>
              <a:gd name="T8" fmla="*/ 210 w 331"/>
              <a:gd name="T9" fmla="*/ 287 h 507"/>
              <a:gd name="T10" fmla="*/ 142 w 331"/>
              <a:gd name="T11" fmla="*/ 89 h 507"/>
              <a:gd name="T12" fmla="*/ 111 w 331"/>
              <a:gd name="T13" fmla="*/ 109 h 507"/>
              <a:gd name="T14" fmla="*/ 99 w 331"/>
              <a:gd name="T15" fmla="*/ 139 h 507"/>
              <a:gd name="T16" fmla="*/ 109 w 331"/>
              <a:gd name="T17" fmla="*/ 166 h 507"/>
              <a:gd name="T18" fmla="*/ 142 w 331"/>
              <a:gd name="T19" fmla="*/ 188 h 507"/>
              <a:gd name="T20" fmla="*/ 142 w 331"/>
              <a:gd name="T21" fmla="*/ 0 h 507"/>
              <a:gd name="T22" fmla="*/ 191 w 331"/>
              <a:gd name="T23" fmla="*/ 27 h 507"/>
              <a:gd name="T24" fmla="*/ 253 w 331"/>
              <a:gd name="T25" fmla="*/ 43 h 507"/>
              <a:gd name="T26" fmla="*/ 296 w 331"/>
              <a:gd name="T27" fmla="*/ 77 h 507"/>
              <a:gd name="T28" fmla="*/ 318 w 331"/>
              <a:gd name="T29" fmla="*/ 126 h 507"/>
              <a:gd name="T30" fmla="*/ 224 w 331"/>
              <a:gd name="T31" fmla="*/ 116 h 507"/>
              <a:gd name="T32" fmla="*/ 191 w 331"/>
              <a:gd name="T33" fmla="*/ 90 h 507"/>
              <a:gd name="T34" fmla="*/ 228 w 331"/>
              <a:gd name="T35" fmla="*/ 211 h 507"/>
              <a:gd name="T36" fmla="*/ 283 w 331"/>
              <a:gd name="T37" fmla="*/ 235 h 507"/>
              <a:gd name="T38" fmla="*/ 318 w 331"/>
              <a:gd name="T39" fmla="*/ 270 h 507"/>
              <a:gd name="T40" fmla="*/ 331 w 331"/>
              <a:gd name="T41" fmla="*/ 324 h 507"/>
              <a:gd name="T42" fmla="*/ 322 w 331"/>
              <a:gd name="T43" fmla="*/ 372 h 507"/>
              <a:gd name="T44" fmla="*/ 295 w 331"/>
              <a:gd name="T45" fmla="*/ 411 h 507"/>
              <a:gd name="T46" fmla="*/ 250 w 331"/>
              <a:gd name="T47" fmla="*/ 439 h 507"/>
              <a:gd name="T48" fmla="*/ 191 w 331"/>
              <a:gd name="T49" fmla="*/ 454 h 507"/>
              <a:gd name="T50" fmla="*/ 142 w 331"/>
              <a:gd name="T51" fmla="*/ 507 h 507"/>
              <a:gd name="T52" fmla="*/ 106 w 331"/>
              <a:gd name="T53" fmla="*/ 450 h 507"/>
              <a:gd name="T54" fmla="*/ 47 w 331"/>
              <a:gd name="T55" fmla="*/ 419 h 507"/>
              <a:gd name="T56" fmla="*/ 10 w 331"/>
              <a:gd name="T57" fmla="*/ 368 h 507"/>
              <a:gd name="T58" fmla="*/ 89 w 331"/>
              <a:gd name="T59" fmla="*/ 324 h 507"/>
              <a:gd name="T60" fmla="*/ 109 w 331"/>
              <a:gd name="T61" fmla="*/ 363 h 507"/>
              <a:gd name="T62" fmla="*/ 142 w 331"/>
              <a:gd name="T63" fmla="*/ 388 h 507"/>
              <a:gd name="T64" fmla="*/ 102 w 331"/>
              <a:gd name="T65" fmla="*/ 255 h 507"/>
              <a:gd name="T66" fmla="*/ 45 w 331"/>
              <a:gd name="T67" fmla="*/ 221 h 507"/>
              <a:gd name="T68" fmla="*/ 17 w 331"/>
              <a:gd name="T69" fmla="*/ 171 h 507"/>
              <a:gd name="T70" fmla="*/ 19 w 331"/>
              <a:gd name="T71" fmla="*/ 113 h 507"/>
              <a:gd name="T72" fmla="*/ 49 w 331"/>
              <a:gd name="T73" fmla="*/ 64 h 507"/>
              <a:gd name="T74" fmla="*/ 106 w 331"/>
              <a:gd name="T75" fmla="*/ 34 h 507"/>
              <a:gd name="T76" fmla="*/ 142 w 331"/>
              <a:gd name="T77" fmla="*/ 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31" h="507">
                <a:moveTo>
                  <a:pt x="191" y="281"/>
                </a:moveTo>
                <a:lnTo>
                  <a:pt x="191" y="392"/>
                </a:lnTo>
                <a:lnTo>
                  <a:pt x="214" y="385"/>
                </a:lnTo>
                <a:lnTo>
                  <a:pt x="233" y="372"/>
                </a:lnTo>
                <a:lnTo>
                  <a:pt x="244" y="355"/>
                </a:lnTo>
                <a:lnTo>
                  <a:pt x="249" y="335"/>
                </a:lnTo>
                <a:lnTo>
                  <a:pt x="246" y="317"/>
                </a:lnTo>
                <a:lnTo>
                  <a:pt x="236" y="301"/>
                </a:lnTo>
                <a:lnTo>
                  <a:pt x="224" y="293"/>
                </a:lnTo>
                <a:lnTo>
                  <a:pt x="210" y="287"/>
                </a:lnTo>
                <a:lnTo>
                  <a:pt x="191" y="281"/>
                </a:lnTo>
                <a:close/>
                <a:moveTo>
                  <a:pt x="142" y="89"/>
                </a:moveTo>
                <a:lnTo>
                  <a:pt x="125" y="97"/>
                </a:lnTo>
                <a:lnTo>
                  <a:pt x="111" y="109"/>
                </a:lnTo>
                <a:lnTo>
                  <a:pt x="102" y="123"/>
                </a:lnTo>
                <a:lnTo>
                  <a:pt x="99" y="139"/>
                </a:lnTo>
                <a:lnTo>
                  <a:pt x="102" y="153"/>
                </a:lnTo>
                <a:lnTo>
                  <a:pt x="109" y="166"/>
                </a:lnTo>
                <a:lnTo>
                  <a:pt x="124" y="178"/>
                </a:lnTo>
                <a:lnTo>
                  <a:pt x="142" y="188"/>
                </a:lnTo>
                <a:lnTo>
                  <a:pt x="142" y="89"/>
                </a:lnTo>
                <a:close/>
                <a:moveTo>
                  <a:pt x="142" y="0"/>
                </a:moveTo>
                <a:lnTo>
                  <a:pt x="191" y="0"/>
                </a:lnTo>
                <a:lnTo>
                  <a:pt x="191" y="27"/>
                </a:lnTo>
                <a:lnTo>
                  <a:pt x="224" y="33"/>
                </a:lnTo>
                <a:lnTo>
                  <a:pt x="253" y="43"/>
                </a:lnTo>
                <a:lnTo>
                  <a:pt x="277" y="59"/>
                </a:lnTo>
                <a:lnTo>
                  <a:pt x="296" y="77"/>
                </a:lnTo>
                <a:lnTo>
                  <a:pt x="309" y="100"/>
                </a:lnTo>
                <a:lnTo>
                  <a:pt x="318" y="126"/>
                </a:lnTo>
                <a:lnTo>
                  <a:pt x="231" y="136"/>
                </a:lnTo>
                <a:lnTo>
                  <a:pt x="224" y="116"/>
                </a:lnTo>
                <a:lnTo>
                  <a:pt x="210" y="100"/>
                </a:lnTo>
                <a:lnTo>
                  <a:pt x="191" y="90"/>
                </a:lnTo>
                <a:lnTo>
                  <a:pt x="191" y="201"/>
                </a:lnTo>
                <a:lnTo>
                  <a:pt x="228" y="211"/>
                </a:lnTo>
                <a:lnTo>
                  <a:pt x="260" y="222"/>
                </a:lnTo>
                <a:lnTo>
                  <a:pt x="283" y="235"/>
                </a:lnTo>
                <a:lnTo>
                  <a:pt x="302" y="250"/>
                </a:lnTo>
                <a:lnTo>
                  <a:pt x="318" y="270"/>
                </a:lnTo>
                <a:lnTo>
                  <a:pt x="328" y="296"/>
                </a:lnTo>
                <a:lnTo>
                  <a:pt x="331" y="324"/>
                </a:lnTo>
                <a:lnTo>
                  <a:pt x="329" y="349"/>
                </a:lnTo>
                <a:lnTo>
                  <a:pt x="322" y="372"/>
                </a:lnTo>
                <a:lnTo>
                  <a:pt x="310" y="392"/>
                </a:lnTo>
                <a:lnTo>
                  <a:pt x="295" y="411"/>
                </a:lnTo>
                <a:lnTo>
                  <a:pt x="274" y="427"/>
                </a:lnTo>
                <a:lnTo>
                  <a:pt x="250" y="439"/>
                </a:lnTo>
                <a:lnTo>
                  <a:pt x="223" y="448"/>
                </a:lnTo>
                <a:lnTo>
                  <a:pt x="191" y="454"/>
                </a:lnTo>
                <a:lnTo>
                  <a:pt x="191" y="507"/>
                </a:lnTo>
                <a:lnTo>
                  <a:pt x="142" y="507"/>
                </a:lnTo>
                <a:lnTo>
                  <a:pt x="142" y="455"/>
                </a:lnTo>
                <a:lnTo>
                  <a:pt x="106" y="450"/>
                </a:lnTo>
                <a:lnTo>
                  <a:pt x="75" y="437"/>
                </a:lnTo>
                <a:lnTo>
                  <a:pt x="47" y="419"/>
                </a:lnTo>
                <a:lnTo>
                  <a:pt x="26" y="396"/>
                </a:lnTo>
                <a:lnTo>
                  <a:pt x="10" y="368"/>
                </a:lnTo>
                <a:lnTo>
                  <a:pt x="0" y="333"/>
                </a:lnTo>
                <a:lnTo>
                  <a:pt x="89" y="324"/>
                </a:lnTo>
                <a:lnTo>
                  <a:pt x="96" y="346"/>
                </a:lnTo>
                <a:lnTo>
                  <a:pt x="109" y="363"/>
                </a:lnTo>
                <a:lnTo>
                  <a:pt x="125" y="378"/>
                </a:lnTo>
                <a:lnTo>
                  <a:pt x="142" y="388"/>
                </a:lnTo>
                <a:lnTo>
                  <a:pt x="142" y="268"/>
                </a:lnTo>
                <a:lnTo>
                  <a:pt x="102" y="255"/>
                </a:lnTo>
                <a:lnTo>
                  <a:pt x="69" y="240"/>
                </a:lnTo>
                <a:lnTo>
                  <a:pt x="45" y="221"/>
                </a:lnTo>
                <a:lnTo>
                  <a:pt x="27" y="198"/>
                </a:lnTo>
                <a:lnTo>
                  <a:pt x="17" y="171"/>
                </a:lnTo>
                <a:lnTo>
                  <a:pt x="14" y="142"/>
                </a:lnTo>
                <a:lnTo>
                  <a:pt x="19" y="113"/>
                </a:lnTo>
                <a:lnTo>
                  <a:pt x="30" y="87"/>
                </a:lnTo>
                <a:lnTo>
                  <a:pt x="49" y="64"/>
                </a:lnTo>
                <a:lnTo>
                  <a:pt x="75" y="46"/>
                </a:lnTo>
                <a:lnTo>
                  <a:pt x="106" y="34"/>
                </a:lnTo>
                <a:lnTo>
                  <a:pt x="142" y="27"/>
                </a:lnTo>
                <a:lnTo>
                  <a:pt x="14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Freeform 66">
            <a:extLst>
              <a:ext uri="{FF2B5EF4-FFF2-40B4-BE49-F238E27FC236}">
                <a16:creationId xmlns:a16="http://schemas.microsoft.com/office/drawing/2014/main" id="{D12096DE-EB4F-4817-A9DC-031CF61232A5}"/>
              </a:ext>
            </a:extLst>
          </p:cNvPr>
          <p:cNvSpPr>
            <a:spLocks noEditPoints="1"/>
          </p:cNvSpPr>
          <p:nvPr/>
        </p:nvSpPr>
        <p:spPr bwMode="auto">
          <a:xfrm>
            <a:off x="9545377" y="4411491"/>
            <a:ext cx="720000" cy="900000"/>
          </a:xfrm>
          <a:custGeom>
            <a:avLst/>
            <a:gdLst>
              <a:gd name="T0" fmla="*/ 191 w 331"/>
              <a:gd name="T1" fmla="*/ 392 h 507"/>
              <a:gd name="T2" fmla="*/ 233 w 331"/>
              <a:gd name="T3" fmla="*/ 372 h 507"/>
              <a:gd name="T4" fmla="*/ 249 w 331"/>
              <a:gd name="T5" fmla="*/ 335 h 507"/>
              <a:gd name="T6" fmla="*/ 236 w 331"/>
              <a:gd name="T7" fmla="*/ 301 h 507"/>
              <a:gd name="T8" fmla="*/ 210 w 331"/>
              <a:gd name="T9" fmla="*/ 287 h 507"/>
              <a:gd name="T10" fmla="*/ 142 w 331"/>
              <a:gd name="T11" fmla="*/ 89 h 507"/>
              <a:gd name="T12" fmla="*/ 111 w 331"/>
              <a:gd name="T13" fmla="*/ 109 h 507"/>
              <a:gd name="T14" fmla="*/ 99 w 331"/>
              <a:gd name="T15" fmla="*/ 139 h 507"/>
              <a:gd name="T16" fmla="*/ 109 w 331"/>
              <a:gd name="T17" fmla="*/ 166 h 507"/>
              <a:gd name="T18" fmla="*/ 142 w 331"/>
              <a:gd name="T19" fmla="*/ 188 h 507"/>
              <a:gd name="T20" fmla="*/ 142 w 331"/>
              <a:gd name="T21" fmla="*/ 0 h 507"/>
              <a:gd name="T22" fmla="*/ 191 w 331"/>
              <a:gd name="T23" fmla="*/ 27 h 507"/>
              <a:gd name="T24" fmla="*/ 253 w 331"/>
              <a:gd name="T25" fmla="*/ 43 h 507"/>
              <a:gd name="T26" fmla="*/ 296 w 331"/>
              <a:gd name="T27" fmla="*/ 77 h 507"/>
              <a:gd name="T28" fmla="*/ 318 w 331"/>
              <a:gd name="T29" fmla="*/ 126 h 507"/>
              <a:gd name="T30" fmla="*/ 224 w 331"/>
              <a:gd name="T31" fmla="*/ 116 h 507"/>
              <a:gd name="T32" fmla="*/ 191 w 331"/>
              <a:gd name="T33" fmla="*/ 90 h 507"/>
              <a:gd name="T34" fmla="*/ 228 w 331"/>
              <a:gd name="T35" fmla="*/ 211 h 507"/>
              <a:gd name="T36" fmla="*/ 283 w 331"/>
              <a:gd name="T37" fmla="*/ 235 h 507"/>
              <a:gd name="T38" fmla="*/ 318 w 331"/>
              <a:gd name="T39" fmla="*/ 270 h 507"/>
              <a:gd name="T40" fmla="*/ 331 w 331"/>
              <a:gd name="T41" fmla="*/ 324 h 507"/>
              <a:gd name="T42" fmla="*/ 322 w 331"/>
              <a:gd name="T43" fmla="*/ 372 h 507"/>
              <a:gd name="T44" fmla="*/ 295 w 331"/>
              <a:gd name="T45" fmla="*/ 411 h 507"/>
              <a:gd name="T46" fmla="*/ 250 w 331"/>
              <a:gd name="T47" fmla="*/ 439 h 507"/>
              <a:gd name="T48" fmla="*/ 191 w 331"/>
              <a:gd name="T49" fmla="*/ 454 h 507"/>
              <a:gd name="T50" fmla="*/ 142 w 331"/>
              <a:gd name="T51" fmla="*/ 507 h 507"/>
              <a:gd name="T52" fmla="*/ 106 w 331"/>
              <a:gd name="T53" fmla="*/ 450 h 507"/>
              <a:gd name="T54" fmla="*/ 47 w 331"/>
              <a:gd name="T55" fmla="*/ 419 h 507"/>
              <a:gd name="T56" fmla="*/ 10 w 331"/>
              <a:gd name="T57" fmla="*/ 368 h 507"/>
              <a:gd name="T58" fmla="*/ 89 w 331"/>
              <a:gd name="T59" fmla="*/ 324 h 507"/>
              <a:gd name="T60" fmla="*/ 109 w 331"/>
              <a:gd name="T61" fmla="*/ 363 h 507"/>
              <a:gd name="T62" fmla="*/ 142 w 331"/>
              <a:gd name="T63" fmla="*/ 388 h 507"/>
              <a:gd name="T64" fmla="*/ 102 w 331"/>
              <a:gd name="T65" fmla="*/ 255 h 507"/>
              <a:gd name="T66" fmla="*/ 45 w 331"/>
              <a:gd name="T67" fmla="*/ 221 h 507"/>
              <a:gd name="T68" fmla="*/ 17 w 331"/>
              <a:gd name="T69" fmla="*/ 171 h 507"/>
              <a:gd name="T70" fmla="*/ 19 w 331"/>
              <a:gd name="T71" fmla="*/ 113 h 507"/>
              <a:gd name="T72" fmla="*/ 49 w 331"/>
              <a:gd name="T73" fmla="*/ 64 h 507"/>
              <a:gd name="T74" fmla="*/ 106 w 331"/>
              <a:gd name="T75" fmla="*/ 34 h 507"/>
              <a:gd name="T76" fmla="*/ 142 w 331"/>
              <a:gd name="T77" fmla="*/ 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31" h="507">
                <a:moveTo>
                  <a:pt x="191" y="281"/>
                </a:moveTo>
                <a:lnTo>
                  <a:pt x="191" y="392"/>
                </a:lnTo>
                <a:lnTo>
                  <a:pt x="214" y="385"/>
                </a:lnTo>
                <a:lnTo>
                  <a:pt x="233" y="372"/>
                </a:lnTo>
                <a:lnTo>
                  <a:pt x="244" y="355"/>
                </a:lnTo>
                <a:lnTo>
                  <a:pt x="249" y="335"/>
                </a:lnTo>
                <a:lnTo>
                  <a:pt x="246" y="317"/>
                </a:lnTo>
                <a:lnTo>
                  <a:pt x="236" y="301"/>
                </a:lnTo>
                <a:lnTo>
                  <a:pt x="224" y="293"/>
                </a:lnTo>
                <a:lnTo>
                  <a:pt x="210" y="287"/>
                </a:lnTo>
                <a:lnTo>
                  <a:pt x="191" y="281"/>
                </a:lnTo>
                <a:close/>
                <a:moveTo>
                  <a:pt x="142" y="89"/>
                </a:moveTo>
                <a:lnTo>
                  <a:pt x="125" y="97"/>
                </a:lnTo>
                <a:lnTo>
                  <a:pt x="111" y="109"/>
                </a:lnTo>
                <a:lnTo>
                  <a:pt x="102" y="123"/>
                </a:lnTo>
                <a:lnTo>
                  <a:pt x="99" y="139"/>
                </a:lnTo>
                <a:lnTo>
                  <a:pt x="102" y="153"/>
                </a:lnTo>
                <a:lnTo>
                  <a:pt x="109" y="166"/>
                </a:lnTo>
                <a:lnTo>
                  <a:pt x="124" y="178"/>
                </a:lnTo>
                <a:lnTo>
                  <a:pt x="142" y="188"/>
                </a:lnTo>
                <a:lnTo>
                  <a:pt x="142" y="89"/>
                </a:lnTo>
                <a:close/>
                <a:moveTo>
                  <a:pt x="142" y="0"/>
                </a:moveTo>
                <a:lnTo>
                  <a:pt x="191" y="0"/>
                </a:lnTo>
                <a:lnTo>
                  <a:pt x="191" y="27"/>
                </a:lnTo>
                <a:lnTo>
                  <a:pt x="224" y="33"/>
                </a:lnTo>
                <a:lnTo>
                  <a:pt x="253" y="43"/>
                </a:lnTo>
                <a:lnTo>
                  <a:pt x="277" y="59"/>
                </a:lnTo>
                <a:lnTo>
                  <a:pt x="296" y="77"/>
                </a:lnTo>
                <a:lnTo>
                  <a:pt x="309" y="100"/>
                </a:lnTo>
                <a:lnTo>
                  <a:pt x="318" y="126"/>
                </a:lnTo>
                <a:lnTo>
                  <a:pt x="231" y="136"/>
                </a:lnTo>
                <a:lnTo>
                  <a:pt x="224" y="116"/>
                </a:lnTo>
                <a:lnTo>
                  <a:pt x="210" y="100"/>
                </a:lnTo>
                <a:lnTo>
                  <a:pt x="191" y="90"/>
                </a:lnTo>
                <a:lnTo>
                  <a:pt x="191" y="201"/>
                </a:lnTo>
                <a:lnTo>
                  <a:pt x="228" y="211"/>
                </a:lnTo>
                <a:lnTo>
                  <a:pt x="260" y="222"/>
                </a:lnTo>
                <a:lnTo>
                  <a:pt x="283" y="235"/>
                </a:lnTo>
                <a:lnTo>
                  <a:pt x="302" y="250"/>
                </a:lnTo>
                <a:lnTo>
                  <a:pt x="318" y="270"/>
                </a:lnTo>
                <a:lnTo>
                  <a:pt x="328" y="296"/>
                </a:lnTo>
                <a:lnTo>
                  <a:pt x="331" y="324"/>
                </a:lnTo>
                <a:lnTo>
                  <a:pt x="329" y="349"/>
                </a:lnTo>
                <a:lnTo>
                  <a:pt x="322" y="372"/>
                </a:lnTo>
                <a:lnTo>
                  <a:pt x="310" y="392"/>
                </a:lnTo>
                <a:lnTo>
                  <a:pt x="295" y="411"/>
                </a:lnTo>
                <a:lnTo>
                  <a:pt x="274" y="427"/>
                </a:lnTo>
                <a:lnTo>
                  <a:pt x="250" y="439"/>
                </a:lnTo>
                <a:lnTo>
                  <a:pt x="223" y="448"/>
                </a:lnTo>
                <a:lnTo>
                  <a:pt x="191" y="454"/>
                </a:lnTo>
                <a:lnTo>
                  <a:pt x="191" y="507"/>
                </a:lnTo>
                <a:lnTo>
                  <a:pt x="142" y="507"/>
                </a:lnTo>
                <a:lnTo>
                  <a:pt x="142" y="455"/>
                </a:lnTo>
                <a:lnTo>
                  <a:pt x="106" y="450"/>
                </a:lnTo>
                <a:lnTo>
                  <a:pt x="75" y="437"/>
                </a:lnTo>
                <a:lnTo>
                  <a:pt x="47" y="419"/>
                </a:lnTo>
                <a:lnTo>
                  <a:pt x="26" y="396"/>
                </a:lnTo>
                <a:lnTo>
                  <a:pt x="10" y="368"/>
                </a:lnTo>
                <a:lnTo>
                  <a:pt x="0" y="333"/>
                </a:lnTo>
                <a:lnTo>
                  <a:pt x="89" y="324"/>
                </a:lnTo>
                <a:lnTo>
                  <a:pt x="96" y="346"/>
                </a:lnTo>
                <a:lnTo>
                  <a:pt x="109" y="363"/>
                </a:lnTo>
                <a:lnTo>
                  <a:pt x="125" y="378"/>
                </a:lnTo>
                <a:lnTo>
                  <a:pt x="142" y="388"/>
                </a:lnTo>
                <a:lnTo>
                  <a:pt x="142" y="268"/>
                </a:lnTo>
                <a:lnTo>
                  <a:pt x="102" y="255"/>
                </a:lnTo>
                <a:lnTo>
                  <a:pt x="69" y="240"/>
                </a:lnTo>
                <a:lnTo>
                  <a:pt x="45" y="221"/>
                </a:lnTo>
                <a:lnTo>
                  <a:pt x="27" y="198"/>
                </a:lnTo>
                <a:lnTo>
                  <a:pt x="17" y="171"/>
                </a:lnTo>
                <a:lnTo>
                  <a:pt x="14" y="142"/>
                </a:lnTo>
                <a:lnTo>
                  <a:pt x="19" y="113"/>
                </a:lnTo>
                <a:lnTo>
                  <a:pt x="30" y="87"/>
                </a:lnTo>
                <a:lnTo>
                  <a:pt x="49" y="64"/>
                </a:lnTo>
                <a:lnTo>
                  <a:pt x="75" y="46"/>
                </a:lnTo>
                <a:lnTo>
                  <a:pt x="106" y="34"/>
                </a:lnTo>
                <a:lnTo>
                  <a:pt x="142" y="27"/>
                </a:lnTo>
                <a:lnTo>
                  <a:pt x="14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8181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">
            <a:extLst>
              <a:ext uri="{FF2B5EF4-FFF2-40B4-BE49-F238E27FC236}">
                <a16:creationId xmlns:a16="http://schemas.microsoft.com/office/drawing/2014/main" id="{589B5661-C9C2-48BC-98F2-F0C1F51E9904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1358900"/>
            <a:ext cx="2884488" cy="982663"/>
            <a:chOff x="-19976" y="1199642"/>
            <a:chExt cx="2884205" cy="983066"/>
          </a:xfrm>
        </p:grpSpPr>
        <p:pic>
          <p:nvPicPr>
            <p:cNvPr id="24" name="Picture 46">
              <a:extLst>
                <a:ext uri="{FF2B5EF4-FFF2-40B4-BE49-F238E27FC236}">
                  <a16:creationId xmlns:a16="http://schemas.microsoft.com/office/drawing/2014/main" id="{A254B561-ACCD-4E0A-A273-77D90765B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61" t="76315"/>
            <a:stretch>
              <a:fillRect/>
            </a:stretch>
          </p:blipFill>
          <p:spPr bwMode="auto">
            <a:xfrm>
              <a:off x="-19976" y="1395353"/>
              <a:ext cx="2884205" cy="78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40">
              <a:extLst>
                <a:ext uri="{FF2B5EF4-FFF2-40B4-BE49-F238E27FC236}">
                  <a16:creationId xmlns:a16="http://schemas.microsoft.com/office/drawing/2014/main" id="{61335125-5723-4BE2-BD02-DCEB0D707783}"/>
                </a:ext>
              </a:extLst>
            </p:cNvPr>
            <p:cNvSpPr/>
            <p:nvPr/>
          </p:nvSpPr>
          <p:spPr>
            <a:xfrm>
              <a:off x="0" y="1199642"/>
              <a:ext cx="2138082" cy="797576"/>
            </a:xfrm>
            <a:prstGeom prst="rect">
              <a:avLst/>
            </a:prstGeom>
            <a:gradFill flip="none" rotWithShape="1">
              <a:gsLst>
                <a:gs pos="0">
                  <a:srgbClr val="0F6FC6">
                    <a:lumMod val="89000"/>
                  </a:srgbClr>
                </a:gs>
                <a:gs pos="23000">
                  <a:srgbClr val="0F6FC6">
                    <a:lumMod val="89000"/>
                  </a:srgbClr>
                </a:gs>
                <a:gs pos="69000">
                  <a:srgbClr val="0F6FC6">
                    <a:lumMod val="75000"/>
                  </a:srgbClr>
                </a:gs>
                <a:gs pos="97000">
                  <a:srgbClr val="0F6FC6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6" name="Oval 3">
            <a:extLst>
              <a:ext uri="{FF2B5EF4-FFF2-40B4-BE49-F238E27FC236}">
                <a16:creationId xmlns:a16="http://schemas.microsoft.com/office/drawing/2014/main" id="{35F5229A-5AE9-407E-8189-44C6A65D8FF9}"/>
              </a:ext>
            </a:extLst>
          </p:cNvPr>
          <p:cNvSpPr/>
          <p:nvPr/>
        </p:nvSpPr>
        <p:spPr>
          <a:xfrm>
            <a:off x="1559865" y="1127432"/>
            <a:ext cx="1304364" cy="1277470"/>
          </a:xfrm>
          <a:prstGeom prst="ellipse">
            <a:avLst/>
          </a:prstGeom>
          <a:gradFill flip="none" rotWithShape="1">
            <a:gsLst>
              <a:gs pos="0">
                <a:srgbClr val="0F6FC6">
                  <a:lumMod val="40000"/>
                  <a:lumOff val="60000"/>
                </a:srgbClr>
              </a:gs>
              <a:gs pos="46000">
                <a:srgbClr val="0F6FC6">
                  <a:lumMod val="95000"/>
                  <a:lumOff val="5000"/>
                </a:srgbClr>
              </a:gs>
              <a:gs pos="100000">
                <a:srgbClr val="0F6FC6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55600" dist="38100" dir="2700000" sx="105000" sy="105000" algn="tl" rotWithShape="0">
              <a:prstClr val="black">
                <a:alpha val="24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88900" h="82550" prst="angle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prstClr val="white"/>
                </a:solidFill>
                <a:cs typeface="Arial" panose="020B0604020202020204" pitchFamily="34" charset="0"/>
              </a:rPr>
              <a:t>01</a:t>
            </a: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06FFD396-BB25-4798-A75A-B90F86DC058F}"/>
              </a:ext>
            </a:extLst>
          </p:cNvPr>
          <p:cNvSpPr/>
          <p:nvPr/>
        </p:nvSpPr>
        <p:spPr>
          <a:xfrm>
            <a:off x="4256314" y="2684111"/>
            <a:ext cx="5200424" cy="55438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kern="0" dirty="0">
                <a:solidFill>
                  <a:srgbClr val="0BD0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BENEFÍCIO PROPORCIONAL DIFERIDO</a:t>
            </a:r>
            <a:endParaRPr lang="en-US" sz="2400" kern="0" dirty="0">
              <a:solidFill>
                <a:srgbClr val="0BD0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A404FD6F-D8AB-476D-8B51-09B960AF8566}"/>
              </a:ext>
            </a:extLst>
          </p:cNvPr>
          <p:cNvSpPr/>
          <p:nvPr/>
        </p:nvSpPr>
        <p:spPr>
          <a:xfrm>
            <a:off x="5580063" y="4103688"/>
            <a:ext cx="3459162" cy="4000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PORTABILIDADE</a:t>
            </a:r>
            <a:endParaRPr lang="en-US" sz="2400" b="1" kern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id="{DCF82A0D-7D22-4FE9-B3C2-65DF67A380F5}"/>
              </a:ext>
            </a:extLst>
          </p:cNvPr>
          <p:cNvSpPr/>
          <p:nvPr/>
        </p:nvSpPr>
        <p:spPr>
          <a:xfrm>
            <a:off x="3025775" y="1579563"/>
            <a:ext cx="6013450" cy="7223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kern="0" dirty="0">
                <a:solidFill>
                  <a:srgbClr val="0F6F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AUTOPATROCÍNIO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2400" b="1" kern="0" dirty="0">
              <a:solidFill>
                <a:srgbClr val="0F6F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0" name="Rectangle 38">
            <a:extLst>
              <a:ext uri="{FF2B5EF4-FFF2-40B4-BE49-F238E27FC236}">
                <a16:creationId xmlns:a16="http://schemas.microsoft.com/office/drawing/2014/main" id="{C4261859-F968-479B-A9FF-6BEE8E6AD87F}"/>
              </a:ext>
            </a:extLst>
          </p:cNvPr>
          <p:cNvSpPr/>
          <p:nvPr/>
        </p:nvSpPr>
        <p:spPr>
          <a:xfrm>
            <a:off x="6911975" y="5367338"/>
            <a:ext cx="2052638" cy="4397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kern="0" dirty="0">
                <a:solidFill>
                  <a:srgbClr val="4849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RESGATE</a:t>
            </a:r>
            <a:endParaRPr lang="en-US" sz="2400" b="1" kern="0" dirty="0">
              <a:solidFill>
                <a:srgbClr val="4849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2">
            <a:extLst>
              <a:ext uri="{FF2B5EF4-FFF2-40B4-BE49-F238E27FC236}">
                <a16:creationId xmlns:a16="http://schemas.microsoft.com/office/drawing/2014/main" id="{84BC3165-9A5A-4EE6-BEEF-C2EEA7F62C2F}"/>
              </a:ext>
            </a:extLst>
          </p:cNvPr>
          <p:cNvGrpSpPr>
            <a:grpSpLocks/>
          </p:cNvGrpSpPr>
          <p:nvPr/>
        </p:nvGrpSpPr>
        <p:grpSpPr bwMode="auto">
          <a:xfrm>
            <a:off x="0" y="2646363"/>
            <a:ext cx="3495675" cy="971550"/>
            <a:chOff x="0" y="2487705"/>
            <a:chExt cx="3496235" cy="971608"/>
          </a:xfrm>
        </p:grpSpPr>
        <p:sp>
          <p:nvSpPr>
            <p:cNvPr id="32" name="Rectangle 41">
              <a:extLst>
                <a:ext uri="{FF2B5EF4-FFF2-40B4-BE49-F238E27FC236}">
                  <a16:creationId xmlns:a16="http://schemas.microsoft.com/office/drawing/2014/main" id="{58B71A3C-195C-4618-AFDE-06BBC3AC278F}"/>
                </a:ext>
              </a:extLst>
            </p:cNvPr>
            <p:cNvSpPr/>
            <p:nvPr/>
          </p:nvSpPr>
          <p:spPr>
            <a:xfrm>
              <a:off x="0" y="2487705"/>
              <a:ext cx="3496235" cy="797576"/>
            </a:xfrm>
            <a:prstGeom prst="rect">
              <a:avLst/>
            </a:prstGeom>
            <a:gradFill flip="none" rotWithShape="1">
              <a:gsLst>
                <a:gs pos="0">
                  <a:srgbClr val="009DD9">
                    <a:lumMod val="89000"/>
                  </a:srgbClr>
                </a:gs>
                <a:gs pos="23000">
                  <a:srgbClr val="009DD9">
                    <a:lumMod val="89000"/>
                  </a:srgbClr>
                </a:gs>
                <a:gs pos="69000">
                  <a:srgbClr val="009DD9">
                    <a:lumMod val="75000"/>
                  </a:srgbClr>
                </a:gs>
                <a:gs pos="97000">
                  <a:srgbClr val="009DD9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33" name="Picture 45">
              <a:extLst>
                <a:ext uri="{FF2B5EF4-FFF2-40B4-BE49-F238E27FC236}">
                  <a16:creationId xmlns:a16="http://schemas.microsoft.com/office/drawing/2014/main" id="{2E1BF62E-EB0E-4912-8BF4-E2F424162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61" t="76315"/>
            <a:stretch>
              <a:fillRect/>
            </a:stretch>
          </p:blipFill>
          <p:spPr bwMode="auto">
            <a:xfrm>
              <a:off x="0" y="2671958"/>
              <a:ext cx="3496235" cy="78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7">
            <a:extLst>
              <a:ext uri="{FF2B5EF4-FFF2-40B4-BE49-F238E27FC236}">
                <a16:creationId xmlns:a16="http://schemas.microsoft.com/office/drawing/2014/main" id="{E4079476-02EA-44D7-8BBE-2413986D2E3B}"/>
              </a:ext>
            </a:extLst>
          </p:cNvPr>
          <p:cNvGrpSpPr>
            <a:grpSpLocks/>
          </p:cNvGrpSpPr>
          <p:nvPr/>
        </p:nvGrpSpPr>
        <p:grpSpPr bwMode="auto">
          <a:xfrm>
            <a:off x="0" y="3922713"/>
            <a:ext cx="4894263" cy="985837"/>
            <a:chOff x="-1" y="3763074"/>
            <a:chExt cx="4894730" cy="985908"/>
          </a:xfrm>
        </p:grpSpPr>
        <p:sp>
          <p:nvSpPr>
            <p:cNvPr id="35" name="Rectangle 42">
              <a:extLst>
                <a:ext uri="{FF2B5EF4-FFF2-40B4-BE49-F238E27FC236}">
                  <a16:creationId xmlns:a16="http://schemas.microsoft.com/office/drawing/2014/main" id="{682E2A42-8A38-41D3-9D56-CF8A750EFBD8}"/>
                </a:ext>
              </a:extLst>
            </p:cNvPr>
            <p:cNvSpPr/>
            <p:nvPr/>
          </p:nvSpPr>
          <p:spPr>
            <a:xfrm>
              <a:off x="-1" y="3763074"/>
              <a:ext cx="4894730" cy="797576"/>
            </a:xfrm>
            <a:prstGeom prst="rect">
              <a:avLst/>
            </a:prstGeom>
            <a:gradFill flip="none" rotWithShape="1">
              <a:gsLst>
                <a:gs pos="0">
                  <a:srgbClr val="0BD0D9">
                    <a:lumMod val="89000"/>
                  </a:srgbClr>
                </a:gs>
                <a:gs pos="23000">
                  <a:srgbClr val="0BD0D9">
                    <a:lumMod val="89000"/>
                  </a:srgbClr>
                </a:gs>
                <a:gs pos="69000">
                  <a:srgbClr val="0BD0D9">
                    <a:lumMod val="75000"/>
                  </a:srgbClr>
                </a:gs>
                <a:gs pos="97000">
                  <a:srgbClr val="0BD0D9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36" name="Picture 47">
              <a:extLst>
                <a:ext uri="{FF2B5EF4-FFF2-40B4-BE49-F238E27FC236}">
                  <a16:creationId xmlns:a16="http://schemas.microsoft.com/office/drawing/2014/main" id="{3ECC658A-8437-4AF6-9EC5-B2AFD1672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61" t="76315"/>
            <a:stretch>
              <a:fillRect/>
            </a:stretch>
          </p:blipFill>
          <p:spPr bwMode="auto">
            <a:xfrm>
              <a:off x="0" y="3961627"/>
              <a:ext cx="4894729" cy="78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up 8">
            <a:extLst>
              <a:ext uri="{FF2B5EF4-FFF2-40B4-BE49-F238E27FC236}">
                <a16:creationId xmlns:a16="http://schemas.microsoft.com/office/drawing/2014/main" id="{3A19FC2E-7DBC-41D7-9B80-E1AD58853D3F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5210175"/>
            <a:ext cx="6199188" cy="987425"/>
            <a:chOff x="-6719" y="5051137"/>
            <a:chExt cx="6199097" cy="987175"/>
          </a:xfrm>
        </p:grpSpPr>
        <p:sp>
          <p:nvSpPr>
            <p:cNvPr id="38" name="Rectangle 43">
              <a:extLst>
                <a:ext uri="{FF2B5EF4-FFF2-40B4-BE49-F238E27FC236}">
                  <a16:creationId xmlns:a16="http://schemas.microsoft.com/office/drawing/2014/main" id="{BAD64DF5-9405-4ED8-A273-437FE220AC6C}"/>
                </a:ext>
              </a:extLst>
            </p:cNvPr>
            <p:cNvSpPr/>
            <p:nvPr/>
          </p:nvSpPr>
          <p:spPr>
            <a:xfrm>
              <a:off x="-6719" y="5051137"/>
              <a:ext cx="6064624" cy="797576"/>
            </a:xfrm>
            <a:prstGeom prst="rect">
              <a:avLst/>
            </a:prstGeom>
            <a:gradFill flip="none" rotWithShape="1">
              <a:gsLst>
                <a:gs pos="0">
                  <a:srgbClr val="48495E">
                    <a:lumMod val="89000"/>
                  </a:srgbClr>
                </a:gs>
                <a:gs pos="23000">
                  <a:srgbClr val="48495E">
                    <a:lumMod val="89000"/>
                  </a:srgbClr>
                </a:gs>
                <a:gs pos="69000">
                  <a:srgbClr val="48495E">
                    <a:lumMod val="75000"/>
                  </a:srgbClr>
                </a:gs>
                <a:gs pos="97000">
                  <a:srgbClr val="48495E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39" name="Picture 48">
              <a:extLst>
                <a:ext uri="{FF2B5EF4-FFF2-40B4-BE49-F238E27FC236}">
                  <a16:creationId xmlns:a16="http://schemas.microsoft.com/office/drawing/2014/main" id="{9EA74F1B-5D5C-442B-AA3E-777CE7663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61" t="76315"/>
            <a:stretch>
              <a:fillRect/>
            </a:stretch>
          </p:blipFill>
          <p:spPr bwMode="auto">
            <a:xfrm>
              <a:off x="-3362" y="5250957"/>
              <a:ext cx="6195740" cy="78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Oval 4">
            <a:extLst>
              <a:ext uri="{FF2B5EF4-FFF2-40B4-BE49-F238E27FC236}">
                <a16:creationId xmlns:a16="http://schemas.microsoft.com/office/drawing/2014/main" id="{A204B508-ACD8-4376-9DD0-2A46EEF3CE0A}"/>
              </a:ext>
            </a:extLst>
          </p:cNvPr>
          <p:cNvSpPr/>
          <p:nvPr/>
        </p:nvSpPr>
        <p:spPr>
          <a:xfrm>
            <a:off x="2864229" y="2404902"/>
            <a:ext cx="1304364" cy="1277470"/>
          </a:xfrm>
          <a:prstGeom prst="ellipse">
            <a:avLst/>
          </a:prstGeom>
          <a:gradFill flip="none" rotWithShape="1">
            <a:gsLst>
              <a:gs pos="0">
                <a:srgbClr val="0BD0D9">
                  <a:lumMod val="40000"/>
                  <a:lumOff val="60000"/>
                </a:srgbClr>
              </a:gs>
              <a:gs pos="46000">
                <a:srgbClr val="0BD0D9">
                  <a:lumMod val="95000"/>
                  <a:lumOff val="5000"/>
                </a:srgbClr>
              </a:gs>
              <a:gs pos="100000">
                <a:srgbClr val="0BD0D9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55600" dist="38100" dir="2700000" sx="105000" sy="105000" algn="tl" rotWithShape="0">
              <a:prstClr val="black">
                <a:alpha val="24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88900" h="82550" prst="angle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prstClr val="white"/>
                </a:solidFill>
                <a:cs typeface="Arial" panose="020B0604020202020204" pitchFamily="34" charset="0"/>
              </a:rPr>
              <a:t>02</a:t>
            </a:r>
          </a:p>
        </p:txBody>
      </p:sp>
      <p:sp>
        <p:nvSpPr>
          <p:cNvPr id="41" name="Oval 5">
            <a:extLst>
              <a:ext uri="{FF2B5EF4-FFF2-40B4-BE49-F238E27FC236}">
                <a16:creationId xmlns:a16="http://schemas.microsoft.com/office/drawing/2014/main" id="{E63280FF-12C8-4A8C-A50C-2B4B08874C79}"/>
              </a:ext>
            </a:extLst>
          </p:cNvPr>
          <p:cNvSpPr/>
          <p:nvPr/>
        </p:nvSpPr>
        <p:spPr>
          <a:xfrm>
            <a:off x="4168593" y="3682372"/>
            <a:ext cx="1304364" cy="1277470"/>
          </a:xfrm>
          <a:prstGeom prst="ellipse">
            <a:avLst/>
          </a:prstGeom>
          <a:gradFill flip="none" rotWithShape="1">
            <a:gsLst>
              <a:gs pos="0">
                <a:srgbClr val="10CF9B">
                  <a:lumMod val="40000"/>
                  <a:lumOff val="60000"/>
                </a:srgbClr>
              </a:gs>
              <a:gs pos="46000">
                <a:srgbClr val="10CF9B">
                  <a:lumMod val="95000"/>
                  <a:lumOff val="5000"/>
                </a:srgbClr>
              </a:gs>
              <a:gs pos="100000">
                <a:srgbClr val="10CF9B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55600" dist="38100" dir="2700000" sx="105000" sy="105000" algn="tl" rotWithShape="0">
              <a:prstClr val="black">
                <a:alpha val="24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88900" h="82550" prst="angle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prstClr val="white"/>
                </a:solidFill>
                <a:cs typeface="Arial" panose="020B0604020202020204" pitchFamily="34" charset="0"/>
              </a:rPr>
              <a:t>03</a:t>
            </a:r>
          </a:p>
        </p:txBody>
      </p:sp>
      <p:sp>
        <p:nvSpPr>
          <p:cNvPr id="42" name="Oval 6">
            <a:extLst>
              <a:ext uri="{FF2B5EF4-FFF2-40B4-BE49-F238E27FC236}">
                <a16:creationId xmlns:a16="http://schemas.microsoft.com/office/drawing/2014/main" id="{CEFBA6D7-C3AD-48A0-A0A3-D3F849F2954B}"/>
              </a:ext>
            </a:extLst>
          </p:cNvPr>
          <p:cNvSpPr/>
          <p:nvPr/>
        </p:nvSpPr>
        <p:spPr>
          <a:xfrm>
            <a:off x="5472957" y="4959842"/>
            <a:ext cx="1304364" cy="1277470"/>
          </a:xfrm>
          <a:prstGeom prst="ellipse">
            <a:avLst/>
          </a:prstGeom>
          <a:gradFill flip="none" rotWithShape="1">
            <a:gsLst>
              <a:gs pos="0">
                <a:srgbClr val="48495E">
                  <a:lumMod val="40000"/>
                  <a:lumOff val="60000"/>
                </a:srgbClr>
              </a:gs>
              <a:gs pos="46000">
                <a:srgbClr val="48495E">
                  <a:lumMod val="95000"/>
                  <a:lumOff val="5000"/>
                </a:srgbClr>
              </a:gs>
              <a:gs pos="100000">
                <a:srgbClr val="48495E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55600" dist="38100" dir="2700000" sx="105000" sy="105000" algn="tl" rotWithShape="0">
              <a:prstClr val="black">
                <a:alpha val="24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88900" h="82550" prst="angle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prstClr val="white"/>
                </a:solidFill>
                <a:cs typeface="Arial" panose="020B0604020202020204" pitchFamily="34" charset="0"/>
              </a:rPr>
              <a:t>04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8C54D42B-B646-4891-B3D7-6A8592D32083}"/>
              </a:ext>
            </a:extLst>
          </p:cNvPr>
          <p:cNvSpPr/>
          <p:nvPr/>
        </p:nvSpPr>
        <p:spPr>
          <a:xfrm>
            <a:off x="3251680" y="359078"/>
            <a:ext cx="5882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  <a:sym typeface="Monotype Sorts" pitchFamily="2" charset="2"/>
              </a:rPr>
              <a:t>OPÇÕES NO DESLIGAMENTO</a:t>
            </a:r>
          </a:p>
        </p:txBody>
      </p:sp>
    </p:spTree>
    <p:extLst>
      <p:ext uri="{BB962C8B-B14F-4D97-AF65-F5344CB8AC3E}">
        <p14:creationId xmlns:p14="http://schemas.microsoft.com/office/powerpoint/2010/main" val="200568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1382553-F457-45F5-9DDF-AEE908E79F77}"/>
              </a:ext>
            </a:extLst>
          </p:cNvPr>
          <p:cNvSpPr/>
          <p:nvPr/>
        </p:nvSpPr>
        <p:spPr>
          <a:xfrm>
            <a:off x="10886" y="899741"/>
            <a:ext cx="8610598" cy="597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653B5069-D110-437E-A892-710CFD8F45F3}"/>
              </a:ext>
            </a:extLst>
          </p:cNvPr>
          <p:cNvGrpSpPr/>
          <p:nvPr/>
        </p:nvGrpSpPr>
        <p:grpSpPr>
          <a:xfrm>
            <a:off x="1716202" y="1042326"/>
            <a:ext cx="8311921" cy="4984750"/>
            <a:chOff x="309563" y="867214"/>
            <a:chExt cx="8311921" cy="4984750"/>
          </a:xfrm>
        </p:grpSpPr>
        <p:sp>
          <p:nvSpPr>
            <p:cNvPr id="6" name="Oval 32">
              <a:extLst>
                <a:ext uri="{FF2B5EF4-FFF2-40B4-BE49-F238E27FC236}">
                  <a16:creationId xmlns:a16="http://schemas.microsoft.com/office/drawing/2014/main" id="{76A78263-6E64-4CB0-A387-48369890A2A1}"/>
                </a:ext>
              </a:extLst>
            </p:cNvPr>
            <p:cNvSpPr/>
            <p:nvPr/>
          </p:nvSpPr>
          <p:spPr>
            <a:xfrm>
              <a:off x="3524251" y="5402702"/>
              <a:ext cx="2347912" cy="449262"/>
            </a:xfrm>
            <a:prstGeom prst="ellipse">
              <a:avLst/>
            </a:prstGeom>
            <a:solidFill>
              <a:srgbClr val="000000">
                <a:alpha val="27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416E713-89A8-4985-A808-8DDB26D56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3" y="4048564"/>
              <a:ext cx="5326063" cy="693738"/>
            </a:xfrm>
            <a:custGeom>
              <a:avLst/>
              <a:gdLst>
                <a:gd name="T0" fmla="*/ 101 w 1240"/>
                <a:gd name="T1" fmla="*/ 0 h 203"/>
                <a:gd name="T2" fmla="*/ 0 w 1240"/>
                <a:gd name="T3" fmla="*/ 101 h 203"/>
                <a:gd name="T4" fmla="*/ 101 w 1240"/>
                <a:gd name="T5" fmla="*/ 203 h 203"/>
                <a:gd name="T6" fmla="*/ 101 w 1240"/>
                <a:gd name="T7" fmla="*/ 203 h 203"/>
                <a:gd name="T8" fmla="*/ 1240 w 1240"/>
                <a:gd name="T9" fmla="*/ 203 h 203"/>
                <a:gd name="T10" fmla="*/ 1240 w 1240"/>
                <a:gd name="T11" fmla="*/ 0 h 203"/>
                <a:gd name="T12" fmla="*/ 101 w 1240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0" h="203">
                  <a:moveTo>
                    <a:pt x="101" y="0"/>
                  </a:moveTo>
                  <a:cubicBezTo>
                    <a:pt x="45" y="0"/>
                    <a:pt x="0" y="46"/>
                    <a:pt x="0" y="101"/>
                  </a:cubicBezTo>
                  <a:cubicBezTo>
                    <a:pt x="0" y="157"/>
                    <a:pt x="45" y="203"/>
                    <a:pt x="10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1240" y="203"/>
                    <a:pt x="1240" y="203"/>
                    <a:pt x="1240" y="203"/>
                  </a:cubicBezTo>
                  <a:cubicBezTo>
                    <a:pt x="1240" y="0"/>
                    <a:pt x="1240" y="0"/>
                    <a:pt x="1240" y="0"/>
                  </a:cubicBezTo>
                  <a:lnTo>
                    <a:pt x="10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71000">
                  <a:srgbClr val="FF0000">
                    <a:lumMod val="50000"/>
                  </a:srgb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lIns="274391" tIns="137196" rIns="137196" bIns="137196" anchor="ctr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CONTRIBUIÇÕES</a:t>
              </a:r>
            </a:p>
          </p:txBody>
        </p:sp>
        <p:sp>
          <p:nvSpPr>
            <p:cNvPr id="8" name="Oval 25">
              <a:extLst>
                <a:ext uri="{FF2B5EF4-FFF2-40B4-BE49-F238E27FC236}">
                  <a16:creationId xmlns:a16="http://schemas.microsoft.com/office/drawing/2014/main" id="{310284D5-342D-4BE9-B70D-DAE831EA5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888" y="3621527"/>
              <a:ext cx="1728788" cy="441325"/>
            </a:xfrm>
            <a:prstGeom prst="ellipse">
              <a:avLst/>
            </a:prstGeom>
            <a:solidFill>
              <a:srgbClr val="FF000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Freeform 29">
              <a:extLst>
                <a:ext uri="{FF2B5EF4-FFF2-40B4-BE49-F238E27FC236}">
                  <a16:creationId xmlns:a16="http://schemas.microsoft.com/office/drawing/2014/main" id="{28D1C2A1-A900-4315-921A-AB9653BB7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888" y="3821552"/>
              <a:ext cx="1728788" cy="1706562"/>
            </a:xfrm>
            <a:custGeom>
              <a:avLst/>
              <a:gdLst>
                <a:gd name="T0" fmla="*/ 257 w 513"/>
                <a:gd name="T1" fmla="*/ 71 h 500"/>
                <a:gd name="T2" fmla="*/ 0 w 513"/>
                <a:gd name="T3" fmla="*/ 0 h 500"/>
                <a:gd name="T4" fmla="*/ 0 w 513"/>
                <a:gd name="T5" fmla="*/ 244 h 500"/>
                <a:gd name="T6" fmla="*/ 257 w 513"/>
                <a:gd name="T7" fmla="*/ 500 h 500"/>
                <a:gd name="T8" fmla="*/ 513 w 513"/>
                <a:gd name="T9" fmla="*/ 244 h 500"/>
                <a:gd name="T10" fmla="*/ 513 w 513"/>
                <a:gd name="T11" fmla="*/ 0 h 500"/>
                <a:gd name="T12" fmla="*/ 257 w 513"/>
                <a:gd name="T13" fmla="*/ 71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3" h="500">
                  <a:moveTo>
                    <a:pt x="257" y="71"/>
                  </a:moveTo>
                  <a:cubicBezTo>
                    <a:pt x="115" y="71"/>
                    <a:pt x="0" y="39"/>
                    <a:pt x="0" y="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385"/>
                    <a:pt x="115" y="500"/>
                    <a:pt x="257" y="500"/>
                  </a:cubicBezTo>
                  <a:cubicBezTo>
                    <a:pt x="399" y="500"/>
                    <a:pt x="513" y="385"/>
                    <a:pt x="513" y="244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513" y="39"/>
                    <a:pt x="399" y="71"/>
                    <a:pt x="257" y="7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5522">
                  <a:srgbClr val="FF0000"/>
                </a:gs>
                <a:gs pos="75000">
                  <a:srgbClr val="FF0000">
                    <a:lumMod val="75000"/>
                  </a:srgbClr>
                </a:gs>
                <a:gs pos="25000">
                  <a:srgbClr val="FF0000">
                    <a:lumMod val="75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A8A9A5F2-092E-4D8F-811B-BF87B0C52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26" y="4062852"/>
              <a:ext cx="185737" cy="487362"/>
            </a:xfrm>
            <a:custGeom>
              <a:avLst/>
              <a:gdLst>
                <a:gd name="T0" fmla="*/ 0 w 55"/>
                <a:gd name="T1" fmla="*/ 0 h 143"/>
                <a:gd name="T2" fmla="*/ 0 w 55"/>
                <a:gd name="T3" fmla="*/ 143 h 143"/>
                <a:gd name="T4" fmla="*/ 55 w 55"/>
                <a:gd name="T5" fmla="*/ 71 h 143"/>
                <a:gd name="T6" fmla="*/ 0 w 55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34" y="125"/>
                    <a:pt x="55" y="99"/>
                    <a:pt x="55" y="71"/>
                  </a:cubicBezTo>
                  <a:cubicBezTo>
                    <a:pt x="55" y="44"/>
                    <a:pt x="34" y="18"/>
                    <a:pt x="0" y="0"/>
                  </a:cubicBezTo>
                  <a:close/>
                </a:path>
              </a:pathLst>
            </a:custGeom>
            <a:solidFill>
              <a:srgbClr val="FF0000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E549F61E-BAE8-48A8-89FF-D13F132E5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6" y="3323757"/>
              <a:ext cx="2052638" cy="2341562"/>
            </a:xfrm>
            <a:custGeom>
              <a:avLst/>
              <a:gdLst>
                <a:gd name="T0" fmla="*/ 569 w 585"/>
                <a:gd name="T1" fmla="*/ 14 h 686"/>
                <a:gd name="T2" fmla="*/ 503 w 585"/>
                <a:gd name="T3" fmla="*/ 41 h 686"/>
                <a:gd name="T4" fmla="*/ 293 w 585"/>
                <a:gd name="T5" fmla="*/ 65 h 686"/>
                <a:gd name="T6" fmla="*/ 104 w 585"/>
                <a:gd name="T7" fmla="*/ 46 h 686"/>
                <a:gd name="T8" fmla="*/ 0 w 585"/>
                <a:gd name="T9" fmla="*/ 0 h 686"/>
                <a:gd name="T10" fmla="*/ 0 w 585"/>
                <a:gd name="T11" fmla="*/ 393 h 686"/>
                <a:gd name="T12" fmla="*/ 293 w 585"/>
                <a:gd name="T13" fmla="*/ 686 h 686"/>
                <a:gd name="T14" fmla="*/ 585 w 585"/>
                <a:gd name="T15" fmla="*/ 393 h 686"/>
                <a:gd name="T16" fmla="*/ 585 w 585"/>
                <a:gd name="T17" fmla="*/ 0 h 686"/>
                <a:gd name="T18" fmla="*/ 569 w 585"/>
                <a:gd name="T19" fmla="*/ 14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5" h="686">
                  <a:moveTo>
                    <a:pt x="569" y="14"/>
                  </a:moveTo>
                  <a:cubicBezTo>
                    <a:pt x="553" y="24"/>
                    <a:pt x="530" y="33"/>
                    <a:pt x="503" y="41"/>
                  </a:cubicBezTo>
                  <a:cubicBezTo>
                    <a:pt x="449" y="56"/>
                    <a:pt x="375" y="65"/>
                    <a:pt x="293" y="65"/>
                  </a:cubicBezTo>
                  <a:cubicBezTo>
                    <a:pt x="221" y="65"/>
                    <a:pt x="156" y="58"/>
                    <a:pt x="104" y="46"/>
                  </a:cubicBezTo>
                  <a:cubicBezTo>
                    <a:pt x="56" y="35"/>
                    <a:pt x="20" y="21"/>
                    <a:pt x="0" y="0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0" y="555"/>
                    <a:pt x="131" y="686"/>
                    <a:pt x="293" y="686"/>
                  </a:cubicBezTo>
                  <a:cubicBezTo>
                    <a:pt x="455" y="686"/>
                    <a:pt x="585" y="555"/>
                    <a:pt x="585" y="393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581" y="5"/>
                    <a:pt x="576" y="10"/>
                    <a:pt x="569" y="14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lumMod val="50000"/>
                  </a:srgbClr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Freeform 47">
              <a:extLst>
                <a:ext uri="{FF2B5EF4-FFF2-40B4-BE49-F238E27FC236}">
                  <a16:creationId xmlns:a16="http://schemas.microsoft.com/office/drawing/2014/main" id="{CAF995C5-3C57-4C48-9CEE-F2AEC1157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3483414"/>
              <a:ext cx="874713" cy="2087563"/>
            </a:xfrm>
            <a:custGeom>
              <a:avLst/>
              <a:gdLst>
                <a:gd name="T0" fmla="*/ 80 w 263"/>
                <a:gd name="T1" fmla="*/ 28 h 623"/>
                <a:gd name="T2" fmla="*/ 0 w 263"/>
                <a:gd name="T3" fmla="*/ 0 h 623"/>
                <a:gd name="T4" fmla="*/ 0 w 263"/>
                <a:gd name="T5" fmla="*/ 360 h 623"/>
                <a:gd name="T6" fmla="*/ 263 w 263"/>
                <a:gd name="T7" fmla="*/ 623 h 623"/>
                <a:gd name="T8" fmla="*/ 263 w 263"/>
                <a:gd name="T9" fmla="*/ 65 h 623"/>
                <a:gd name="T10" fmla="*/ 263 w 263"/>
                <a:gd name="T11" fmla="*/ 46 h 623"/>
                <a:gd name="T12" fmla="*/ 80 w 263"/>
                <a:gd name="T13" fmla="*/ 2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623">
                  <a:moveTo>
                    <a:pt x="80" y="28"/>
                  </a:moveTo>
                  <a:cubicBezTo>
                    <a:pt x="47" y="20"/>
                    <a:pt x="20" y="11"/>
                    <a:pt x="0" y="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506"/>
                    <a:pt x="117" y="623"/>
                    <a:pt x="263" y="623"/>
                  </a:cubicBezTo>
                  <a:cubicBezTo>
                    <a:pt x="263" y="65"/>
                    <a:pt x="263" y="65"/>
                    <a:pt x="263" y="65"/>
                  </a:cubicBezTo>
                  <a:cubicBezTo>
                    <a:pt x="263" y="65"/>
                    <a:pt x="263" y="54"/>
                    <a:pt x="263" y="46"/>
                  </a:cubicBezTo>
                  <a:cubicBezTo>
                    <a:pt x="194" y="46"/>
                    <a:pt x="130" y="39"/>
                    <a:pt x="80" y="28"/>
                  </a:cubicBezTo>
                  <a:close/>
                </a:path>
              </a:pathLst>
            </a:custGeom>
            <a:solidFill>
              <a:sysClr val="window" lastClr="FFFFFF">
                <a:alpha val="22000"/>
              </a:sysClr>
            </a:solidFill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2DE0C4A7-6B19-48BB-BDF8-A2653D74C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4305739"/>
              <a:ext cx="746125" cy="665163"/>
            </a:xfrm>
            <a:custGeom>
              <a:avLst/>
              <a:gdLst>
                <a:gd name="T0" fmla="*/ 166 w 221"/>
                <a:gd name="T1" fmla="*/ 72 h 195"/>
                <a:gd name="T2" fmla="*/ 166 w 221"/>
                <a:gd name="T3" fmla="*/ 71 h 195"/>
                <a:gd name="T4" fmla="*/ 3 w 221"/>
                <a:gd name="T5" fmla="*/ 124 h 195"/>
                <a:gd name="T6" fmla="*/ 7 w 221"/>
                <a:gd name="T7" fmla="*/ 151 h 195"/>
                <a:gd name="T8" fmla="*/ 0 w 221"/>
                <a:gd name="T9" fmla="*/ 195 h 195"/>
                <a:gd name="T10" fmla="*/ 151 w 221"/>
                <a:gd name="T11" fmla="*/ 195 h 195"/>
                <a:gd name="T12" fmla="*/ 221 w 221"/>
                <a:gd name="T13" fmla="*/ 126 h 195"/>
                <a:gd name="T14" fmla="*/ 221 w 221"/>
                <a:gd name="T15" fmla="*/ 0 h 195"/>
                <a:gd name="T16" fmla="*/ 166 w 221"/>
                <a:gd name="T17" fmla="*/ 7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195">
                  <a:moveTo>
                    <a:pt x="166" y="72"/>
                  </a:moveTo>
                  <a:cubicBezTo>
                    <a:pt x="166" y="71"/>
                    <a:pt x="166" y="71"/>
                    <a:pt x="166" y="71"/>
                  </a:cubicBezTo>
                  <a:cubicBezTo>
                    <a:pt x="124" y="99"/>
                    <a:pt x="61" y="121"/>
                    <a:pt x="3" y="124"/>
                  </a:cubicBezTo>
                  <a:cubicBezTo>
                    <a:pt x="5" y="133"/>
                    <a:pt x="7" y="142"/>
                    <a:pt x="7" y="151"/>
                  </a:cubicBezTo>
                  <a:cubicBezTo>
                    <a:pt x="7" y="167"/>
                    <a:pt x="5" y="181"/>
                    <a:pt x="0" y="195"/>
                  </a:cubicBezTo>
                  <a:cubicBezTo>
                    <a:pt x="54" y="195"/>
                    <a:pt x="148" y="195"/>
                    <a:pt x="151" y="195"/>
                  </a:cubicBezTo>
                  <a:cubicBezTo>
                    <a:pt x="161" y="195"/>
                    <a:pt x="221" y="183"/>
                    <a:pt x="221" y="126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28"/>
                    <a:pt x="200" y="54"/>
                    <a:pt x="166" y="72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lumMod val="75000"/>
                  </a:srgbClr>
                </a:gs>
                <a:gs pos="100000">
                  <a:srgbClr val="FF0000">
                    <a:lumMod val="50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Oval 35">
              <a:extLst>
                <a:ext uri="{FF2B5EF4-FFF2-40B4-BE49-F238E27FC236}">
                  <a16:creationId xmlns:a16="http://schemas.microsoft.com/office/drawing/2014/main" id="{F2F0D5E0-EC77-427F-A22E-6B7E2E288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605" y="4380725"/>
              <a:ext cx="895875" cy="91201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0000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lIns="68598" tIns="68598" rIns="68598" bIns="68598" anchor="ctr" anchorCtr="1"/>
            <a:lstStyle/>
            <a:p>
              <a:pPr algn="ctr"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CF7950A3-1E43-4EE9-A7C7-391403A53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1" y="1846702"/>
              <a:ext cx="5001983" cy="669925"/>
            </a:xfrm>
            <a:custGeom>
              <a:avLst/>
              <a:gdLst>
                <a:gd name="T0" fmla="*/ 1183 w 1282"/>
                <a:gd name="T1" fmla="*/ 0 h 196"/>
                <a:gd name="T2" fmla="*/ 1183 w 1282"/>
                <a:gd name="T3" fmla="*/ 0 h 196"/>
                <a:gd name="T4" fmla="*/ 0 w 1282"/>
                <a:gd name="T5" fmla="*/ 0 h 196"/>
                <a:gd name="T6" fmla="*/ 0 w 1282"/>
                <a:gd name="T7" fmla="*/ 196 h 196"/>
                <a:gd name="T8" fmla="*/ 1183 w 1282"/>
                <a:gd name="T9" fmla="*/ 196 h 196"/>
                <a:gd name="T10" fmla="*/ 1282 w 1282"/>
                <a:gd name="T11" fmla="*/ 98 h 196"/>
                <a:gd name="T12" fmla="*/ 1183 w 1282"/>
                <a:gd name="T1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2" h="196">
                  <a:moveTo>
                    <a:pt x="1183" y="0"/>
                  </a:moveTo>
                  <a:cubicBezTo>
                    <a:pt x="1183" y="0"/>
                    <a:pt x="1183" y="0"/>
                    <a:pt x="1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1183" y="196"/>
                    <a:pt x="1183" y="196"/>
                    <a:pt x="1183" y="196"/>
                  </a:cubicBezTo>
                  <a:cubicBezTo>
                    <a:pt x="1238" y="196"/>
                    <a:pt x="1282" y="152"/>
                    <a:pt x="1282" y="98"/>
                  </a:cubicBezTo>
                  <a:cubicBezTo>
                    <a:pt x="1282" y="44"/>
                    <a:pt x="1238" y="0"/>
                    <a:pt x="118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77000">
                  <a:srgbClr val="00B0F0">
                    <a:lumMod val="50000"/>
                  </a:srgbClr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lIns="137196" tIns="137196" rIns="274391" bIns="137196" anchor="ctr"/>
            <a:lstStyle/>
            <a:p>
              <a:pPr algn="r"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CONDIÇÕES PRÉVIAS</a:t>
              </a:r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A71D1E6D-6903-4D93-9957-FFA7A91C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088" y="2054664"/>
              <a:ext cx="182563" cy="488950"/>
            </a:xfrm>
            <a:custGeom>
              <a:avLst/>
              <a:gdLst>
                <a:gd name="T0" fmla="*/ 54 w 54"/>
                <a:gd name="T1" fmla="*/ 143 h 143"/>
                <a:gd name="T2" fmla="*/ 54 w 54"/>
                <a:gd name="T3" fmla="*/ 0 h 143"/>
                <a:gd name="T4" fmla="*/ 0 w 54"/>
                <a:gd name="T5" fmla="*/ 72 h 143"/>
                <a:gd name="T6" fmla="*/ 54 w 54"/>
                <a:gd name="T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43">
                  <a:moveTo>
                    <a:pt x="54" y="143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1" y="18"/>
                    <a:pt x="0" y="44"/>
                    <a:pt x="0" y="72"/>
                  </a:cubicBezTo>
                  <a:cubicBezTo>
                    <a:pt x="0" y="99"/>
                    <a:pt x="21" y="125"/>
                    <a:pt x="54" y="143"/>
                  </a:cubicBezTo>
                  <a:close/>
                </a:path>
              </a:pathLst>
            </a:custGeom>
            <a:solidFill>
              <a:srgbClr val="00B0F0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A9350C85-8484-40C9-931A-B0A8739D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1" y="867214"/>
              <a:ext cx="2055812" cy="2711450"/>
            </a:xfrm>
            <a:custGeom>
              <a:avLst/>
              <a:gdLst>
                <a:gd name="T0" fmla="*/ 610 w 610"/>
                <a:gd name="T1" fmla="*/ 292 h 794"/>
                <a:gd name="T2" fmla="*/ 305 w 610"/>
                <a:gd name="T3" fmla="*/ 0 h 794"/>
                <a:gd name="T4" fmla="*/ 0 w 610"/>
                <a:gd name="T5" fmla="*/ 292 h 794"/>
                <a:gd name="T6" fmla="*/ 0 w 610"/>
                <a:gd name="T7" fmla="*/ 292 h 794"/>
                <a:gd name="T8" fmla="*/ 0 w 610"/>
                <a:gd name="T9" fmla="*/ 696 h 794"/>
                <a:gd name="T10" fmla="*/ 2 w 610"/>
                <a:gd name="T11" fmla="*/ 713 h 794"/>
                <a:gd name="T12" fmla="*/ 8 w 610"/>
                <a:gd name="T13" fmla="*/ 725 h 794"/>
                <a:gd name="T14" fmla="*/ 116 w 610"/>
                <a:gd name="T15" fmla="*/ 775 h 794"/>
                <a:gd name="T16" fmla="*/ 305 w 610"/>
                <a:gd name="T17" fmla="*/ 794 h 794"/>
                <a:gd name="T18" fmla="*/ 515 w 610"/>
                <a:gd name="T19" fmla="*/ 770 h 794"/>
                <a:gd name="T20" fmla="*/ 581 w 610"/>
                <a:gd name="T21" fmla="*/ 743 h 794"/>
                <a:gd name="T22" fmla="*/ 602 w 610"/>
                <a:gd name="T23" fmla="*/ 725 h 794"/>
                <a:gd name="T24" fmla="*/ 608 w 610"/>
                <a:gd name="T25" fmla="*/ 713 h 794"/>
                <a:gd name="T26" fmla="*/ 610 w 610"/>
                <a:gd name="T27" fmla="*/ 701 h 794"/>
                <a:gd name="T28" fmla="*/ 610 w 610"/>
                <a:gd name="T29" fmla="*/ 701 h 794"/>
                <a:gd name="T30" fmla="*/ 610 w 610"/>
                <a:gd name="T31" fmla="*/ 29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0" h="794">
                  <a:moveTo>
                    <a:pt x="610" y="292"/>
                  </a:moveTo>
                  <a:cubicBezTo>
                    <a:pt x="603" y="130"/>
                    <a:pt x="469" y="0"/>
                    <a:pt x="305" y="0"/>
                  </a:cubicBezTo>
                  <a:cubicBezTo>
                    <a:pt x="141" y="0"/>
                    <a:pt x="7" y="130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696"/>
                    <a:pt x="1" y="710"/>
                    <a:pt x="2" y="713"/>
                  </a:cubicBezTo>
                  <a:cubicBezTo>
                    <a:pt x="4" y="717"/>
                    <a:pt x="6" y="721"/>
                    <a:pt x="8" y="725"/>
                  </a:cubicBezTo>
                  <a:cubicBezTo>
                    <a:pt x="27" y="748"/>
                    <a:pt x="64" y="763"/>
                    <a:pt x="116" y="775"/>
                  </a:cubicBezTo>
                  <a:cubicBezTo>
                    <a:pt x="168" y="787"/>
                    <a:pt x="233" y="794"/>
                    <a:pt x="305" y="794"/>
                  </a:cubicBezTo>
                  <a:cubicBezTo>
                    <a:pt x="387" y="794"/>
                    <a:pt x="461" y="785"/>
                    <a:pt x="515" y="770"/>
                  </a:cubicBezTo>
                  <a:cubicBezTo>
                    <a:pt x="542" y="762"/>
                    <a:pt x="565" y="753"/>
                    <a:pt x="581" y="743"/>
                  </a:cubicBezTo>
                  <a:cubicBezTo>
                    <a:pt x="590" y="737"/>
                    <a:pt x="597" y="731"/>
                    <a:pt x="602" y="725"/>
                  </a:cubicBezTo>
                  <a:cubicBezTo>
                    <a:pt x="604" y="721"/>
                    <a:pt x="606" y="717"/>
                    <a:pt x="608" y="713"/>
                  </a:cubicBezTo>
                  <a:cubicBezTo>
                    <a:pt x="609" y="710"/>
                    <a:pt x="610" y="701"/>
                    <a:pt x="610" y="701"/>
                  </a:cubicBezTo>
                  <a:cubicBezTo>
                    <a:pt x="610" y="701"/>
                    <a:pt x="610" y="701"/>
                    <a:pt x="610" y="701"/>
                  </a:cubicBezTo>
                  <a:cubicBezTo>
                    <a:pt x="610" y="292"/>
                    <a:pt x="610" y="292"/>
                    <a:pt x="610" y="29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lumMod val="50000"/>
                  </a:srgbClr>
                </a:gs>
                <a:gs pos="100000">
                  <a:srgbClr val="00B0F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Freeform 39">
              <a:extLst>
                <a:ext uri="{FF2B5EF4-FFF2-40B4-BE49-F238E27FC236}">
                  <a16:creationId xmlns:a16="http://schemas.microsoft.com/office/drawing/2014/main" id="{223D9838-E48D-4752-A9C6-FF4157DFE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1038664"/>
              <a:ext cx="869950" cy="2482850"/>
            </a:xfrm>
            <a:custGeom>
              <a:avLst/>
              <a:gdLst>
                <a:gd name="T0" fmla="*/ 0 w 268"/>
                <a:gd name="T1" fmla="*/ 257 h 761"/>
                <a:gd name="T2" fmla="*/ 0 w 268"/>
                <a:gd name="T3" fmla="*/ 257 h 761"/>
                <a:gd name="T4" fmla="*/ 0 w 268"/>
                <a:gd name="T5" fmla="*/ 682 h 761"/>
                <a:gd name="T6" fmla="*/ 1 w 268"/>
                <a:gd name="T7" fmla="*/ 703 h 761"/>
                <a:gd name="T8" fmla="*/ 12 w 268"/>
                <a:gd name="T9" fmla="*/ 711 h 761"/>
                <a:gd name="T10" fmla="*/ 12 w 268"/>
                <a:gd name="T11" fmla="*/ 712 h 761"/>
                <a:gd name="T12" fmla="*/ 16 w 268"/>
                <a:gd name="T13" fmla="*/ 714 h 761"/>
                <a:gd name="T14" fmla="*/ 18 w 268"/>
                <a:gd name="T15" fmla="*/ 715 h 761"/>
                <a:gd name="T16" fmla="*/ 22 w 268"/>
                <a:gd name="T17" fmla="*/ 717 h 761"/>
                <a:gd name="T18" fmla="*/ 24 w 268"/>
                <a:gd name="T19" fmla="*/ 718 h 761"/>
                <a:gd name="T20" fmla="*/ 28 w 268"/>
                <a:gd name="T21" fmla="*/ 720 h 761"/>
                <a:gd name="T22" fmla="*/ 30 w 268"/>
                <a:gd name="T23" fmla="*/ 721 h 761"/>
                <a:gd name="T24" fmla="*/ 34 w 268"/>
                <a:gd name="T25" fmla="*/ 723 h 761"/>
                <a:gd name="T26" fmla="*/ 37 w 268"/>
                <a:gd name="T27" fmla="*/ 724 h 761"/>
                <a:gd name="T28" fmla="*/ 41 w 268"/>
                <a:gd name="T29" fmla="*/ 726 h 761"/>
                <a:gd name="T30" fmla="*/ 44 w 268"/>
                <a:gd name="T31" fmla="*/ 727 h 761"/>
                <a:gd name="T32" fmla="*/ 48 w 268"/>
                <a:gd name="T33" fmla="*/ 729 h 761"/>
                <a:gd name="T34" fmla="*/ 51 w 268"/>
                <a:gd name="T35" fmla="*/ 730 h 761"/>
                <a:gd name="T36" fmla="*/ 56 w 268"/>
                <a:gd name="T37" fmla="*/ 731 h 761"/>
                <a:gd name="T38" fmla="*/ 59 w 268"/>
                <a:gd name="T39" fmla="*/ 732 h 761"/>
                <a:gd name="T40" fmla="*/ 63 w 268"/>
                <a:gd name="T41" fmla="*/ 734 h 761"/>
                <a:gd name="T42" fmla="*/ 68 w 268"/>
                <a:gd name="T43" fmla="*/ 735 h 761"/>
                <a:gd name="T44" fmla="*/ 72 w 268"/>
                <a:gd name="T45" fmla="*/ 736 h 761"/>
                <a:gd name="T46" fmla="*/ 76 w 268"/>
                <a:gd name="T47" fmla="*/ 737 h 761"/>
                <a:gd name="T48" fmla="*/ 80 w 268"/>
                <a:gd name="T49" fmla="*/ 738 h 761"/>
                <a:gd name="T50" fmla="*/ 86 w 268"/>
                <a:gd name="T51" fmla="*/ 740 h 761"/>
                <a:gd name="T52" fmla="*/ 89 w 268"/>
                <a:gd name="T53" fmla="*/ 741 h 761"/>
                <a:gd name="T54" fmla="*/ 98 w 268"/>
                <a:gd name="T55" fmla="*/ 743 h 761"/>
                <a:gd name="T56" fmla="*/ 268 w 268"/>
                <a:gd name="T57" fmla="*/ 761 h 761"/>
                <a:gd name="T58" fmla="*/ 268 w 268"/>
                <a:gd name="T59" fmla="*/ 0 h 761"/>
                <a:gd name="T60" fmla="*/ 0 w 268"/>
                <a:gd name="T61" fmla="*/ 257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8" h="761">
                  <a:moveTo>
                    <a:pt x="0" y="257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0" y="682"/>
                    <a:pt x="0" y="694"/>
                    <a:pt x="1" y="703"/>
                  </a:cubicBezTo>
                  <a:cubicBezTo>
                    <a:pt x="4" y="706"/>
                    <a:pt x="8" y="709"/>
                    <a:pt x="12" y="711"/>
                  </a:cubicBezTo>
                  <a:cubicBezTo>
                    <a:pt x="12" y="711"/>
                    <a:pt x="12" y="712"/>
                    <a:pt x="12" y="712"/>
                  </a:cubicBezTo>
                  <a:cubicBezTo>
                    <a:pt x="14" y="712"/>
                    <a:pt x="15" y="713"/>
                    <a:pt x="16" y="714"/>
                  </a:cubicBezTo>
                  <a:cubicBezTo>
                    <a:pt x="17" y="714"/>
                    <a:pt x="17" y="715"/>
                    <a:pt x="18" y="715"/>
                  </a:cubicBezTo>
                  <a:cubicBezTo>
                    <a:pt x="19" y="716"/>
                    <a:pt x="21" y="716"/>
                    <a:pt x="22" y="717"/>
                  </a:cubicBezTo>
                  <a:cubicBezTo>
                    <a:pt x="23" y="717"/>
                    <a:pt x="23" y="718"/>
                    <a:pt x="24" y="718"/>
                  </a:cubicBezTo>
                  <a:cubicBezTo>
                    <a:pt x="25" y="719"/>
                    <a:pt x="26" y="719"/>
                    <a:pt x="28" y="720"/>
                  </a:cubicBezTo>
                  <a:cubicBezTo>
                    <a:pt x="29" y="720"/>
                    <a:pt x="29" y="721"/>
                    <a:pt x="30" y="721"/>
                  </a:cubicBezTo>
                  <a:cubicBezTo>
                    <a:pt x="31" y="722"/>
                    <a:pt x="33" y="722"/>
                    <a:pt x="34" y="723"/>
                  </a:cubicBezTo>
                  <a:cubicBezTo>
                    <a:pt x="35" y="723"/>
                    <a:pt x="36" y="724"/>
                    <a:pt x="37" y="724"/>
                  </a:cubicBezTo>
                  <a:cubicBezTo>
                    <a:pt x="38" y="725"/>
                    <a:pt x="40" y="725"/>
                    <a:pt x="41" y="726"/>
                  </a:cubicBezTo>
                  <a:cubicBezTo>
                    <a:pt x="42" y="726"/>
                    <a:pt x="43" y="727"/>
                    <a:pt x="44" y="727"/>
                  </a:cubicBezTo>
                  <a:cubicBezTo>
                    <a:pt x="45" y="727"/>
                    <a:pt x="47" y="728"/>
                    <a:pt x="48" y="729"/>
                  </a:cubicBezTo>
                  <a:cubicBezTo>
                    <a:pt x="49" y="729"/>
                    <a:pt x="50" y="729"/>
                    <a:pt x="51" y="730"/>
                  </a:cubicBezTo>
                  <a:cubicBezTo>
                    <a:pt x="53" y="730"/>
                    <a:pt x="54" y="731"/>
                    <a:pt x="56" y="731"/>
                  </a:cubicBezTo>
                  <a:cubicBezTo>
                    <a:pt x="57" y="732"/>
                    <a:pt x="58" y="732"/>
                    <a:pt x="59" y="732"/>
                  </a:cubicBezTo>
                  <a:cubicBezTo>
                    <a:pt x="61" y="733"/>
                    <a:pt x="62" y="733"/>
                    <a:pt x="63" y="734"/>
                  </a:cubicBezTo>
                  <a:cubicBezTo>
                    <a:pt x="65" y="734"/>
                    <a:pt x="66" y="734"/>
                    <a:pt x="68" y="735"/>
                  </a:cubicBezTo>
                  <a:cubicBezTo>
                    <a:pt x="69" y="735"/>
                    <a:pt x="70" y="736"/>
                    <a:pt x="72" y="736"/>
                  </a:cubicBezTo>
                  <a:cubicBezTo>
                    <a:pt x="73" y="737"/>
                    <a:pt x="75" y="737"/>
                    <a:pt x="76" y="737"/>
                  </a:cubicBezTo>
                  <a:cubicBezTo>
                    <a:pt x="78" y="738"/>
                    <a:pt x="79" y="738"/>
                    <a:pt x="80" y="738"/>
                  </a:cubicBezTo>
                  <a:cubicBezTo>
                    <a:pt x="82" y="739"/>
                    <a:pt x="84" y="739"/>
                    <a:pt x="86" y="740"/>
                  </a:cubicBezTo>
                  <a:cubicBezTo>
                    <a:pt x="87" y="740"/>
                    <a:pt x="88" y="740"/>
                    <a:pt x="89" y="741"/>
                  </a:cubicBezTo>
                  <a:cubicBezTo>
                    <a:pt x="92" y="741"/>
                    <a:pt x="95" y="742"/>
                    <a:pt x="98" y="743"/>
                  </a:cubicBezTo>
                  <a:cubicBezTo>
                    <a:pt x="145" y="754"/>
                    <a:pt x="204" y="760"/>
                    <a:pt x="268" y="761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124" y="0"/>
                    <a:pt x="6" y="114"/>
                    <a:pt x="0" y="257"/>
                  </a:cubicBezTo>
                  <a:close/>
                </a:path>
              </a:pathLst>
            </a:custGeom>
            <a:solidFill>
              <a:sysClr val="window" lastClr="FFFFFF">
                <a:alpha val="10000"/>
              </a:sysClr>
            </a:solidFill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21C70FCF-3B48-43CD-885D-9874E87C9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4088" y="1633977"/>
              <a:ext cx="746125" cy="681037"/>
            </a:xfrm>
            <a:custGeom>
              <a:avLst/>
              <a:gdLst>
                <a:gd name="T0" fmla="*/ 54 w 221"/>
                <a:gd name="T1" fmla="*/ 123 h 199"/>
                <a:gd name="T2" fmla="*/ 54 w 221"/>
                <a:gd name="T3" fmla="*/ 124 h 199"/>
                <a:gd name="T4" fmla="*/ 217 w 221"/>
                <a:gd name="T5" fmla="*/ 71 h 199"/>
                <a:gd name="T6" fmla="*/ 214 w 221"/>
                <a:gd name="T7" fmla="*/ 44 h 199"/>
                <a:gd name="T8" fmla="*/ 221 w 221"/>
                <a:gd name="T9" fmla="*/ 0 h 199"/>
                <a:gd name="T10" fmla="*/ 70 w 221"/>
                <a:gd name="T11" fmla="*/ 0 h 199"/>
                <a:gd name="T12" fmla="*/ 0 w 221"/>
                <a:gd name="T13" fmla="*/ 69 h 199"/>
                <a:gd name="T14" fmla="*/ 0 w 221"/>
                <a:gd name="T15" fmla="*/ 195 h 199"/>
                <a:gd name="T16" fmla="*/ 54 w 221"/>
                <a:gd name="T17" fmla="*/ 123 h 199"/>
                <a:gd name="T18" fmla="*/ 1 w 221"/>
                <a:gd name="T19" fmla="*/ 199 h 199"/>
                <a:gd name="T20" fmla="*/ 0 w 221"/>
                <a:gd name="T21" fmla="*/ 195 h 199"/>
                <a:gd name="T22" fmla="*/ 0 w 221"/>
                <a:gd name="T23" fmla="*/ 199 h 199"/>
                <a:gd name="T24" fmla="*/ 1 w 221"/>
                <a:gd name="T2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199">
                  <a:moveTo>
                    <a:pt x="54" y="123"/>
                  </a:moveTo>
                  <a:cubicBezTo>
                    <a:pt x="54" y="124"/>
                    <a:pt x="54" y="124"/>
                    <a:pt x="54" y="124"/>
                  </a:cubicBezTo>
                  <a:cubicBezTo>
                    <a:pt x="97" y="96"/>
                    <a:pt x="159" y="74"/>
                    <a:pt x="217" y="71"/>
                  </a:cubicBezTo>
                  <a:cubicBezTo>
                    <a:pt x="215" y="62"/>
                    <a:pt x="214" y="53"/>
                    <a:pt x="214" y="44"/>
                  </a:cubicBezTo>
                  <a:cubicBezTo>
                    <a:pt x="214" y="28"/>
                    <a:pt x="216" y="14"/>
                    <a:pt x="221" y="0"/>
                  </a:cubicBezTo>
                  <a:cubicBezTo>
                    <a:pt x="167" y="0"/>
                    <a:pt x="72" y="0"/>
                    <a:pt x="70" y="0"/>
                  </a:cubicBezTo>
                  <a:cubicBezTo>
                    <a:pt x="60" y="0"/>
                    <a:pt x="0" y="12"/>
                    <a:pt x="0" y="69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67"/>
                    <a:pt x="21" y="141"/>
                    <a:pt x="54" y="123"/>
                  </a:cubicBezTo>
                  <a:close/>
                  <a:moveTo>
                    <a:pt x="1" y="199"/>
                  </a:moveTo>
                  <a:cubicBezTo>
                    <a:pt x="1" y="197"/>
                    <a:pt x="0" y="196"/>
                    <a:pt x="0" y="195"/>
                  </a:cubicBezTo>
                  <a:cubicBezTo>
                    <a:pt x="0" y="199"/>
                    <a:pt x="0" y="199"/>
                    <a:pt x="0" y="199"/>
                  </a:cubicBezTo>
                  <a:lnTo>
                    <a:pt x="1" y="199"/>
                  </a:lnTo>
                  <a:close/>
                </a:path>
              </a:pathLst>
            </a:custGeom>
            <a:gradFill>
              <a:gsLst>
                <a:gs pos="0">
                  <a:srgbClr val="00B0F0"/>
                </a:gs>
                <a:gs pos="100000">
                  <a:srgbClr val="00B0F0">
                    <a:lumMod val="50000"/>
                  </a:srgbClr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Oval 34">
              <a:extLst>
                <a:ext uri="{FF2B5EF4-FFF2-40B4-BE49-F238E27FC236}">
                  <a16:creationId xmlns:a16="http://schemas.microsoft.com/office/drawing/2014/main" id="{69E98EAD-9841-4A89-932B-B40C67402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424" y="1309886"/>
              <a:ext cx="897298" cy="912016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lIns="68598" tIns="68598" rIns="68598" bIns="68598" anchor="ctr" anchorCtr="1"/>
            <a:lstStyle/>
            <a:p>
              <a:pPr algn="ctr"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A3A1AA73-B124-4B1C-89E0-C8006AD071F4}"/>
              </a:ext>
            </a:extLst>
          </p:cNvPr>
          <p:cNvSpPr/>
          <p:nvPr/>
        </p:nvSpPr>
        <p:spPr>
          <a:xfrm>
            <a:off x="4184308" y="371044"/>
            <a:ext cx="3771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  <a:sym typeface="Monotype Sorts" pitchFamily="2" charset="2"/>
              </a:rPr>
              <a:t>AUTOPATROCÍNIO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63DDAE2-A1DE-4BD5-AA7F-D7950B400DB1}"/>
              </a:ext>
            </a:extLst>
          </p:cNvPr>
          <p:cNvSpPr/>
          <p:nvPr/>
        </p:nvSpPr>
        <p:spPr>
          <a:xfrm>
            <a:off x="1513025" y="5140890"/>
            <a:ext cx="3676106" cy="1057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News Gothic MT" pitchFamily="34" charset="0"/>
              </a:rPr>
              <a:t>de participante</a:t>
            </a:r>
          </a:p>
          <a:p>
            <a:pPr marL="285750" indent="-285750">
              <a:lnSpc>
                <a:spcPct val="12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News Gothic MT" pitchFamily="34" charset="0"/>
              </a:rPr>
              <a:t>de patrocinadora (inclusive contribuição administrativa)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40C9A01-AE01-474D-BDE6-E42E455B25A6}"/>
              </a:ext>
            </a:extLst>
          </p:cNvPr>
          <p:cNvSpPr/>
          <p:nvPr/>
        </p:nvSpPr>
        <p:spPr>
          <a:xfrm>
            <a:off x="7217622" y="3108280"/>
            <a:ext cx="4386943" cy="1057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News Gothic MT" pitchFamily="34" charset="0"/>
              </a:rPr>
              <a:t>término do vínculo empregatício</a:t>
            </a:r>
          </a:p>
          <a:p>
            <a:pPr marL="285750" indent="-285750">
              <a:lnSpc>
                <a:spcPct val="12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News Gothic MT" pitchFamily="34" charset="0"/>
              </a:rPr>
              <a:t>não estar elegível ao Benefício de Aposentadoria</a:t>
            </a:r>
          </a:p>
        </p:txBody>
      </p:sp>
    </p:spTree>
    <p:extLst>
      <p:ext uri="{BB962C8B-B14F-4D97-AF65-F5344CB8AC3E}">
        <p14:creationId xmlns:p14="http://schemas.microsoft.com/office/powerpoint/2010/main" val="1626859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05024CE-DF88-43F7-9EEA-29D681B1E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3238" y="1524689"/>
            <a:ext cx="4322570" cy="2836673"/>
          </a:xfrm>
          <a:prstGeom prst="rect">
            <a:avLst/>
          </a:prstGeom>
          <a:gradFill>
            <a:gsLst>
              <a:gs pos="45000">
                <a:srgbClr val="EEEEEE"/>
              </a:gs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 w="0">
            <a:noFill/>
            <a:prstDash val="solid"/>
            <a:miter lim="800000"/>
            <a:headEnd/>
            <a:tailEnd/>
          </a:ln>
          <a:effectLst>
            <a:outerShdw blurRad="254000" sx="102000" sy="102000" algn="ctr" rotWithShape="0">
              <a:prstClr val="black">
                <a:alpha val="13000"/>
              </a:prstClr>
            </a:outerShdw>
          </a:effectLst>
        </p:spPr>
        <p:txBody>
          <a:bodyPr lIns="68598" tIns="34299" rIns="68598" bIns="34299"/>
          <a:lstStyle/>
          <a:p>
            <a:pPr>
              <a:defRPr/>
            </a:pPr>
            <a:endParaRPr lang="en-US" sz="2701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8D843D-4596-4D11-B13A-247CBE839552}"/>
              </a:ext>
            </a:extLst>
          </p:cNvPr>
          <p:cNvGrpSpPr>
            <a:grpSpLocks/>
          </p:cNvGrpSpPr>
          <p:nvPr/>
        </p:nvGrpSpPr>
        <p:grpSpPr bwMode="auto">
          <a:xfrm>
            <a:off x="4299953" y="3471834"/>
            <a:ext cx="4074680" cy="3108543"/>
            <a:chOff x="4110038" y="3841867"/>
            <a:chExt cx="3968749" cy="3016133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85E5BD00-6D66-46EA-986F-95EE9A938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038" y="4776037"/>
              <a:ext cx="3968749" cy="2081963"/>
            </a:xfrm>
            <a:custGeom>
              <a:avLst/>
              <a:gdLst>
                <a:gd name="T0" fmla="*/ 573 w 2270"/>
                <a:gd name="T1" fmla="*/ 0 h 1312"/>
                <a:gd name="T2" fmla="*/ 1694 w 2270"/>
                <a:gd name="T3" fmla="*/ 0 h 1312"/>
                <a:gd name="T4" fmla="*/ 2270 w 2270"/>
                <a:gd name="T5" fmla="*/ 1312 h 1312"/>
                <a:gd name="T6" fmla="*/ 0 w 2270"/>
                <a:gd name="T7" fmla="*/ 1312 h 1312"/>
                <a:gd name="T8" fmla="*/ 573 w 2270"/>
                <a:gd name="T9" fmla="*/ 0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0" h="1312">
                  <a:moveTo>
                    <a:pt x="573" y="0"/>
                  </a:moveTo>
                  <a:lnTo>
                    <a:pt x="1694" y="0"/>
                  </a:lnTo>
                  <a:lnTo>
                    <a:pt x="2270" y="1312"/>
                  </a:lnTo>
                  <a:lnTo>
                    <a:pt x="0" y="1312"/>
                  </a:lnTo>
                  <a:lnTo>
                    <a:pt x="573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79000">
                  <a:schemeClr val="accent2"/>
                </a:gs>
                <a:gs pos="0">
                  <a:schemeClr val="accent2"/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C4FFB476-802D-43E6-8042-DD79471A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966" y="3841867"/>
              <a:ext cx="1966892" cy="936509"/>
            </a:xfrm>
            <a:custGeom>
              <a:avLst/>
              <a:gdLst>
                <a:gd name="T0" fmla="*/ 564 w 1125"/>
                <a:gd name="T1" fmla="*/ 0 h 403"/>
                <a:gd name="T2" fmla="*/ 1125 w 1125"/>
                <a:gd name="T3" fmla="*/ 110 h 403"/>
                <a:gd name="T4" fmla="*/ 1125 w 1125"/>
                <a:gd name="T5" fmla="*/ 403 h 403"/>
                <a:gd name="T6" fmla="*/ 0 w 1125"/>
                <a:gd name="T7" fmla="*/ 403 h 403"/>
                <a:gd name="T8" fmla="*/ 0 w 1125"/>
                <a:gd name="T9" fmla="*/ 117 h 403"/>
                <a:gd name="T10" fmla="*/ 564 w 1125"/>
                <a:gd name="T1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5" h="403">
                  <a:moveTo>
                    <a:pt x="564" y="0"/>
                  </a:moveTo>
                  <a:lnTo>
                    <a:pt x="1125" y="110"/>
                  </a:lnTo>
                  <a:lnTo>
                    <a:pt x="1125" y="403"/>
                  </a:lnTo>
                  <a:lnTo>
                    <a:pt x="0" y="403"/>
                  </a:lnTo>
                  <a:lnTo>
                    <a:pt x="0" y="117"/>
                  </a:lnTo>
                  <a:lnTo>
                    <a:pt x="564" y="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lumMod val="75000"/>
                  </a:schemeClr>
                </a:gs>
                <a:gs pos="50000">
                  <a:schemeClr val="accent2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 w="0">
              <a:noFill/>
              <a:prstDash val="solid"/>
              <a:round/>
              <a:headEnd/>
              <a:tailEnd/>
            </a:ln>
            <a:effectLst>
              <a:outerShdw blurRad="38100" dist="38100" dir="14820000" rotWithShape="0">
                <a:prstClr val="black">
                  <a:alpha val="14000"/>
                </a:prstClr>
              </a:outerShdw>
            </a:effectLst>
          </p:spPr>
          <p:txBody>
            <a:bodyPr lIns="68598" tIns="274391" rIns="68598" bIns="34299"/>
            <a:lstStyle/>
            <a:p>
              <a:pPr algn="ctr">
                <a:defRPr/>
              </a:pPr>
              <a:endParaRPr lang="en-US" sz="825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" name="Freeform 11">
            <a:extLst>
              <a:ext uri="{FF2B5EF4-FFF2-40B4-BE49-F238E27FC236}">
                <a16:creationId xmlns:a16="http://schemas.microsoft.com/office/drawing/2014/main" id="{712BFDAD-AB70-4141-94B0-D1E890709CE2}"/>
              </a:ext>
            </a:extLst>
          </p:cNvPr>
          <p:cNvSpPr>
            <a:spLocks/>
          </p:cNvSpPr>
          <p:nvPr/>
        </p:nvSpPr>
        <p:spPr bwMode="auto">
          <a:xfrm>
            <a:off x="7620021" y="729164"/>
            <a:ext cx="4028494" cy="4321172"/>
          </a:xfrm>
          <a:custGeom>
            <a:avLst/>
            <a:gdLst>
              <a:gd name="T0" fmla="*/ 1773 w 1773"/>
              <a:gd name="T1" fmla="*/ 0 h 2198"/>
              <a:gd name="T2" fmla="*/ 1773 w 1773"/>
              <a:gd name="T3" fmla="*/ 2198 h 2198"/>
              <a:gd name="T4" fmla="*/ 0 w 1773"/>
              <a:gd name="T5" fmla="*/ 1723 h 2198"/>
              <a:gd name="T6" fmla="*/ 0 w 1773"/>
              <a:gd name="T7" fmla="*/ 474 h 2198"/>
              <a:gd name="T8" fmla="*/ 1773 w 1773"/>
              <a:gd name="T9" fmla="*/ 0 h 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3" h="2198">
                <a:moveTo>
                  <a:pt x="1773" y="0"/>
                </a:moveTo>
                <a:lnTo>
                  <a:pt x="1773" y="2198"/>
                </a:lnTo>
                <a:lnTo>
                  <a:pt x="0" y="1723"/>
                </a:lnTo>
                <a:lnTo>
                  <a:pt x="0" y="474"/>
                </a:lnTo>
                <a:lnTo>
                  <a:pt x="1773" y="0"/>
                </a:lnTo>
                <a:close/>
              </a:path>
            </a:pathLst>
          </a:custGeom>
          <a:gradFill flip="none" rotWithShape="1">
            <a:gsLst>
              <a:gs pos="81000">
                <a:schemeClr val="accent1">
                  <a:lumMod val="75000"/>
                </a:schemeClr>
              </a:gs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lIns="68598" tIns="34299" rIns="68598" bIns="34299"/>
          <a:lstStyle/>
          <a:p>
            <a:pPr>
              <a:defRPr/>
            </a:pPr>
            <a:endParaRPr lang="en-US" sz="2701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9A0A68D-651D-4CEE-9EC9-211773A1EE6D}"/>
              </a:ext>
            </a:extLst>
          </p:cNvPr>
          <p:cNvSpPr>
            <a:spLocks/>
          </p:cNvSpPr>
          <p:nvPr/>
        </p:nvSpPr>
        <p:spPr bwMode="auto">
          <a:xfrm>
            <a:off x="7335501" y="1671984"/>
            <a:ext cx="902174" cy="2448272"/>
          </a:xfrm>
          <a:custGeom>
            <a:avLst/>
            <a:gdLst>
              <a:gd name="T0" fmla="*/ 158 w 592"/>
              <a:gd name="T1" fmla="*/ 0 h 1249"/>
              <a:gd name="T2" fmla="*/ 592 w 592"/>
              <a:gd name="T3" fmla="*/ 0 h 1249"/>
              <a:gd name="T4" fmla="*/ 592 w 592"/>
              <a:gd name="T5" fmla="*/ 1249 h 1249"/>
              <a:gd name="T6" fmla="*/ 170 w 592"/>
              <a:gd name="T7" fmla="*/ 1249 h 1249"/>
              <a:gd name="T8" fmla="*/ 0 w 592"/>
              <a:gd name="T9" fmla="*/ 624 h 1249"/>
              <a:gd name="T10" fmla="*/ 158 w 592"/>
              <a:gd name="T11" fmla="*/ 0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2" h="1249">
                <a:moveTo>
                  <a:pt x="158" y="0"/>
                </a:moveTo>
                <a:lnTo>
                  <a:pt x="592" y="0"/>
                </a:lnTo>
                <a:lnTo>
                  <a:pt x="592" y="1249"/>
                </a:lnTo>
                <a:lnTo>
                  <a:pt x="170" y="1249"/>
                </a:lnTo>
                <a:lnTo>
                  <a:pt x="0" y="624"/>
                </a:lnTo>
                <a:lnTo>
                  <a:pt x="158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path path="circle">
              <a:fillToRect l="50000" t="50000" r="50000" b="50000"/>
            </a:path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14000"/>
              </a:prstClr>
            </a:outerShdw>
          </a:effectLst>
        </p:spPr>
        <p:txBody>
          <a:bodyPr lIns="205794" tIns="548783" rIns="68598" bIns="34299"/>
          <a:lstStyle/>
          <a:p>
            <a:pPr>
              <a:defRPr/>
            </a:pPr>
            <a:endParaRPr lang="en-US" sz="825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4527902F-8D02-422C-968B-04905A2B036E}"/>
              </a:ext>
            </a:extLst>
          </p:cNvPr>
          <p:cNvSpPr>
            <a:spLocks/>
          </p:cNvSpPr>
          <p:nvPr/>
        </p:nvSpPr>
        <p:spPr bwMode="auto">
          <a:xfrm>
            <a:off x="4064414" y="1659284"/>
            <a:ext cx="1307271" cy="2460972"/>
          </a:xfrm>
          <a:custGeom>
            <a:avLst/>
            <a:gdLst>
              <a:gd name="T0" fmla="*/ 0 w 594"/>
              <a:gd name="T1" fmla="*/ 0 h 1249"/>
              <a:gd name="T2" fmla="*/ 434 w 594"/>
              <a:gd name="T3" fmla="*/ 0 h 1249"/>
              <a:gd name="T4" fmla="*/ 594 w 594"/>
              <a:gd name="T5" fmla="*/ 624 h 1249"/>
              <a:gd name="T6" fmla="*/ 424 w 594"/>
              <a:gd name="T7" fmla="*/ 1249 h 1249"/>
              <a:gd name="T8" fmla="*/ 0 w 594"/>
              <a:gd name="T9" fmla="*/ 1249 h 1249"/>
              <a:gd name="T10" fmla="*/ 0 w 594"/>
              <a:gd name="T11" fmla="*/ 0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4" h="1249">
                <a:moveTo>
                  <a:pt x="0" y="0"/>
                </a:moveTo>
                <a:lnTo>
                  <a:pt x="434" y="0"/>
                </a:lnTo>
                <a:lnTo>
                  <a:pt x="594" y="624"/>
                </a:lnTo>
                <a:lnTo>
                  <a:pt x="424" y="1249"/>
                </a:lnTo>
                <a:lnTo>
                  <a:pt x="0" y="124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3">
                  <a:lumMod val="75000"/>
                </a:schemeClr>
              </a:gs>
              <a:gs pos="50000">
                <a:schemeClr val="accent3"/>
              </a:gs>
              <a:gs pos="0">
                <a:schemeClr val="accent3"/>
              </a:gs>
            </a:gsLst>
            <a:path path="circle">
              <a:fillToRect l="50000" t="50000" r="50000" b="50000"/>
            </a:path>
          </a:gradFill>
          <a:ln w="0">
            <a:noFill/>
            <a:prstDash val="solid"/>
            <a:round/>
            <a:headEnd/>
            <a:tailEnd/>
          </a:ln>
          <a:effectLst>
            <a:outerShdw blurRad="38100" dist="38100" algn="l" rotWithShape="0">
              <a:prstClr val="black">
                <a:alpha val="14000"/>
              </a:prstClr>
            </a:outerShdw>
          </a:effectLst>
        </p:spPr>
        <p:txBody>
          <a:bodyPr lIns="68598" tIns="548783" rIns="205794" bIns="34299"/>
          <a:lstStyle/>
          <a:p>
            <a:pPr algn="r">
              <a:defRPr/>
            </a:pPr>
            <a:endParaRPr lang="en-US" sz="825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5B08E4CF-D746-4ED9-865B-0B293FE8107C}"/>
              </a:ext>
            </a:extLst>
          </p:cNvPr>
          <p:cNvSpPr>
            <a:spLocks/>
          </p:cNvSpPr>
          <p:nvPr/>
        </p:nvSpPr>
        <p:spPr bwMode="auto">
          <a:xfrm>
            <a:off x="940531" y="724472"/>
            <a:ext cx="3612531" cy="4325865"/>
          </a:xfrm>
          <a:custGeom>
            <a:avLst/>
            <a:gdLst>
              <a:gd name="T0" fmla="*/ 0 w 1773"/>
              <a:gd name="T1" fmla="*/ 0 h 2198"/>
              <a:gd name="T2" fmla="*/ 1773 w 1773"/>
              <a:gd name="T3" fmla="*/ 474 h 2198"/>
              <a:gd name="T4" fmla="*/ 1773 w 1773"/>
              <a:gd name="T5" fmla="*/ 1723 h 2198"/>
              <a:gd name="T6" fmla="*/ 0 w 1773"/>
              <a:gd name="T7" fmla="*/ 2198 h 2198"/>
              <a:gd name="T8" fmla="*/ 0 w 1773"/>
              <a:gd name="T9" fmla="*/ 0 h 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3" h="2198">
                <a:moveTo>
                  <a:pt x="0" y="0"/>
                </a:moveTo>
                <a:lnTo>
                  <a:pt x="1773" y="474"/>
                </a:lnTo>
                <a:lnTo>
                  <a:pt x="1773" y="1723"/>
                </a:lnTo>
                <a:lnTo>
                  <a:pt x="0" y="219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81000">
                <a:schemeClr val="accent3">
                  <a:lumMod val="75000"/>
                </a:schemeClr>
              </a:gs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lIns="68598" tIns="34299" rIns="68598" bIns="34299"/>
          <a:lstStyle/>
          <a:p>
            <a:pPr>
              <a:defRPr/>
            </a:pPr>
            <a:endParaRPr lang="en-US" sz="2701"/>
          </a:p>
        </p:txBody>
      </p:sp>
      <p:grpSp>
        <p:nvGrpSpPr>
          <p:cNvPr id="12" name="Group 22">
            <a:extLst>
              <a:ext uri="{FF2B5EF4-FFF2-40B4-BE49-F238E27FC236}">
                <a16:creationId xmlns:a16="http://schemas.microsoft.com/office/drawing/2014/main" id="{ED74D76E-F36F-4F60-AF22-DD2248231859}"/>
              </a:ext>
            </a:extLst>
          </p:cNvPr>
          <p:cNvGrpSpPr/>
          <p:nvPr/>
        </p:nvGrpSpPr>
        <p:grpSpPr>
          <a:xfrm>
            <a:off x="6065509" y="3691621"/>
            <a:ext cx="462255" cy="386913"/>
            <a:chOff x="10123488" y="2114551"/>
            <a:chExt cx="1295400" cy="1084262"/>
          </a:xfrm>
          <a:solidFill>
            <a:schemeClr val="bg1"/>
          </a:solidFill>
        </p:grpSpPr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6D020605-D66F-4E63-B92B-31B3F03F2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3488" y="2179638"/>
              <a:ext cx="1125538" cy="1019175"/>
            </a:xfrm>
            <a:custGeom>
              <a:avLst/>
              <a:gdLst>
                <a:gd name="T0" fmla="*/ 229 w 300"/>
                <a:gd name="T1" fmla="*/ 28 h 271"/>
                <a:gd name="T2" fmla="*/ 116 w 300"/>
                <a:gd name="T3" fmla="*/ 19 h 271"/>
                <a:gd name="T4" fmla="*/ 81 w 300"/>
                <a:gd name="T5" fmla="*/ 95 h 271"/>
                <a:gd name="T6" fmla="*/ 101 w 300"/>
                <a:gd name="T7" fmla="*/ 124 h 271"/>
                <a:gd name="T8" fmla="*/ 131 w 300"/>
                <a:gd name="T9" fmla="*/ 110 h 271"/>
                <a:gd name="T10" fmla="*/ 148 w 300"/>
                <a:gd name="T11" fmla="*/ 83 h 271"/>
                <a:gd name="T12" fmla="*/ 253 w 300"/>
                <a:gd name="T13" fmla="*/ 172 h 271"/>
                <a:gd name="T14" fmla="*/ 241 w 300"/>
                <a:gd name="T15" fmla="*/ 185 h 271"/>
                <a:gd name="T16" fmla="*/ 209 w 300"/>
                <a:gd name="T17" fmla="*/ 163 h 271"/>
                <a:gd name="T18" fmla="*/ 231 w 300"/>
                <a:gd name="T19" fmla="*/ 195 h 271"/>
                <a:gd name="T20" fmla="*/ 218 w 300"/>
                <a:gd name="T21" fmla="*/ 207 h 271"/>
                <a:gd name="T22" fmla="*/ 186 w 300"/>
                <a:gd name="T23" fmla="*/ 186 h 271"/>
                <a:gd name="T24" fmla="*/ 208 w 300"/>
                <a:gd name="T25" fmla="*/ 217 h 271"/>
                <a:gd name="T26" fmla="*/ 195 w 300"/>
                <a:gd name="T27" fmla="*/ 230 h 271"/>
                <a:gd name="T28" fmla="*/ 164 w 300"/>
                <a:gd name="T29" fmla="*/ 208 h 271"/>
                <a:gd name="T30" fmla="*/ 185 w 300"/>
                <a:gd name="T31" fmla="*/ 240 h 271"/>
                <a:gd name="T32" fmla="*/ 173 w 300"/>
                <a:gd name="T33" fmla="*/ 253 h 271"/>
                <a:gd name="T34" fmla="*/ 144 w 300"/>
                <a:gd name="T35" fmla="*/ 207 h 271"/>
                <a:gd name="T36" fmla="*/ 121 w 300"/>
                <a:gd name="T37" fmla="*/ 184 h 271"/>
                <a:gd name="T38" fmla="*/ 98 w 300"/>
                <a:gd name="T39" fmla="*/ 161 h 271"/>
                <a:gd name="T40" fmla="*/ 76 w 300"/>
                <a:gd name="T41" fmla="*/ 139 h 271"/>
                <a:gd name="T42" fmla="*/ 13 w 300"/>
                <a:gd name="T43" fmla="*/ 94 h 271"/>
                <a:gd name="T44" fmla="*/ 3 w 300"/>
                <a:gd name="T45" fmla="*/ 104 h 271"/>
                <a:gd name="T46" fmla="*/ 33 w 300"/>
                <a:gd name="T47" fmla="*/ 159 h 271"/>
                <a:gd name="T48" fmla="*/ 55 w 300"/>
                <a:gd name="T49" fmla="*/ 182 h 271"/>
                <a:gd name="T50" fmla="*/ 78 w 300"/>
                <a:gd name="T51" fmla="*/ 204 h 271"/>
                <a:gd name="T52" fmla="*/ 101 w 300"/>
                <a:gd name="T53" fmla="*/ 227 h 271"/>
                <a:gd name="T54" fmla="*/ 123 w 300"/>
                <a:gd name="T55" fmla="*/ 250 h 271"/>
                <a:gd name="T56" fmla="*/ 163 w 300"/>
                <a:gd name="T57" fmla="*/ 263 h 271"/>
                <a:gd name="T58" fmla="*/ 201 w 300"/>
                <a:gd name="T59" fmla="*/ 246 h 271"/>
                <a:gd name="T60" fmla="*/ 224 w 300"/>
                <a:gd name="T61" fmla="*/ 223 h 271"/>
                <a:gd name="T62" fmla="*/ 246 w 300"/>
                <a:gd name="T63" fmla="*/ 200 h 271"/>
                <a:gd name="T64" fmla="*/ 263 w 300"/>
                <a:gd name="T65" fmla="*/ 162 h 271"/>
                <a:gd name="T66" fmla="*/ 298 w 300"/>
                <a:gd name="T67" fmla="*/ 106 h 271"/>
                <a:gd name="T68" fmla="*/ 232 w 300"/>
                <a:gd name="T69" fmla="*/ 3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0" h="271">
                  <a:moveTo>
                    <a:pt x="232" y="30"/>
                  </a:moveTo>
                  <a:cubicBezTo>
                    <a:pt x="231" y="29"/>
                    <a:pt x="230" y="29"/>
                    <a:pt x="229" y="28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38" y="0"/>
                    <a:pt x="121" y="14"/>
                    <a:pt x="116" y="19"/>
                  </a:cubicBezTo>
                  <a:cubicBezTo>
                    <a:pt x="113" y="21"/>
                    <a:pt x="111" y="24"/>
                    <a:pt x="110" y="26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79" y="99"/>
                    <a:pt x="80" y="104"/>
                    <a:pt x="82" y="109"/>
                  </a:cubicBezTo>
                  <a:cubicBezTo>
                    <a:pt x="86" y="117"/>
                    <a:pt x="93" y="122"/>
                    <a:pt x="101" y="124"/>
                  </a:cubicBezTo>
                  <a:cubicBezTo>
                    <a:pt x="110" y="126"/>
                    <a:pt x="119" y="123"/>
                    <a:pt x="127" y="116"/>
                  </a:cubicBezTo>
                  <a:cubicBezTo>
                    <a:pt x="129" y="114"/>
                    <a:pt x="130" y="112"/>
                    <a:pt x="131" y="110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43" y="89"/>
                    <a:pt x="145" y="86"/>
                    <a:pt x="148" y="83"/>
                  </a:cubicBezTo>
                  <a:cubicBezTo>
                    <a:pt x="156" y="75"/>
                    <a:pt x="160" y="79"/>
                    <a:pt x="162" y="81"/>
                  </a:cubicBezTo>
                  <a:cubicBezTo>
                    <a:pt x="176" y="95"/>
                    <a:pt x="253" y="172"/>
                    <a:pt x="253" y="172"/>
                  </a:cubicBezTo>
                  <a:cubicBezTo>
                    <a:pt x="256" y="175"/>
                    <a:pt x="255" y="180"/>
                    <a:pt x="252" y="183"/>
                  </a:cubicBezTo>
                  <a:cubicBezTo>
                    <a:pt x="249" y="187"/>
                    <a:pt x="243" y="187"/>
                    <a:pt x="241" y="185"/>
                  </a:cubicBezTo>
                  <a:cubicBezTo>
                    <a:pt x="219" y="163"/>
                    <a:pt x="219" y="163"/>
                    <a:pt x="219" y="163"/>
                  </a:cubicBezTo>
                  <a:cubicBezTo>
                    <a:pt x="216" y="160"/>
                    <a:pt x="212" y="160"/>
                    <a:pt x="209" y="163"/>
                  </a:cubicBezTo>
                  <a:cubicBezTo>
                    <a:pt x="206" y="166"/>
                    <a:pt x="206" y="170"/>
                    <a:pt x="209" y="173"/>
                  </a:cubicBezTo>
                  <a:cubicBezTo>
                    <a:pt x="231" y="195"/>
                    <a:pt x="231" y="195"/>
                    <a:pt x="231" y="195"/>
                  </a:cubicBezTo>
                  <a:cubicBezTo>
                    <a:pt x="233" y="197"/>
                    <a:pt x="233" y="203"/>
                    <a:pt x="229" y="206"/>
                  </a:cubicBezTo>
                  <a:cubicBezTo>
                    <a:pt x="226" y="209"/>
                    <a:pt x="221" y="210"/>
                    <a:pt x="218" y="207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3"/>
                    <a:pt x="189" y="183"/>
                    <a:pt x="186" y="186"/>
                  </a:cubicBezTo>
                  <a:cubicBezTo>
                    <a:pt x="184" y="188"/>
                    <a:pt x="184" y="193"/>
                    <a:pt x="186" y="196"/>
                  </a:cubicBezTo>
                  <a:cubicBezTo>
                    <a:pt x="208" y="217"/>
                    <a:pt x="208" y="217"/>
                    <a:pt x="208" y="217"/>
                  </a:cubicBezTo>
                  <a:cubicBezTo>
                    <a:pt x="211" y="220"/>
                    <a:pt x="210" y="225"/>
                    <a:pt x="207" y="229"/>
                  </a:cubicBezTo>
                  <a:cubicBezTo>
                    <a:pt x="203" y="232"/>
                    <a:pt x="198" y="233"/>
                    <a:pt x="195" y="230"/>
                  </a:cubicBezTo>
                  <a:cubicBezTo>
                    <a:pt x="174" y="208"/>
                    <a:pt x="174" y="208"/>
                    <a:pt x="174" y="208"/>
                  </a:cubicBezTo>
                  <a:cubicBezTo>
                    <a:pt x="171" y="205"/>
                    <a:pt x="166" y="205"/>
                    <a:pt x="164" y="208"/>
                  </a:cubicBezTo>
                  <a:cubicBezTo>
                    <a:pt x="161" y="211"/>
                    <a:pt x="161" y="216"/>
                    <a:pt x="164" y="218"/>
                  </a:cubicBezTo>
                  <a:cubicBezTo>
                    <a:pt x="185" y="240"/>
                    <a:pt x="185" y="240"/>
                    <a:pt x="185" y="240"/>
                  </a:cubicBezTo>
                  <a:cubicBezTo>
                    <a:pt x="188" y="243"/>
                    <a:pt x="187" y="248"/>
                    <a:pt x="184" y="251"/>
                  </a:cubicBezTo>
                  <a:cubicBezTo>
                    <a:pt x="181" y="255"/>
                    <a:pt x="175" y="255"/>
                    <a:pt x="173" y="253"/>
                  </a:cubicBezTo>
                  <a:cubicBezTo>
                    <a:pt x="146" y="226"/>
                    <a:pt x="146" y="226"/>
                    <a:pt x="146" y="226"/>
                  </a:cubicBezTo>
                  <a:cubicBezTo>
                    <a:pt x="150" y="221"/>
                    <a:pt x="149" y="212"/>
                    <a:pt x="144" y="207"/>
                  </a:cubicBezTo>
                  <a:cubicBezTo>
                    <a:pt x="137" y="201"/>
                    <a:pt x="128" y="200"/>
                    <a:pt x="122" y="205"/>
                  </a:cubicBezTo>
                  <a:cubicBezTo>
                    <a:pt x="128" y="200"/>
                    <a:pt x="127" y="190"/>
                    <a:pt x="121" y="184"/>
                  </a:cubicBezTo>
                  <a:cubicBezTo>
                    <a:pt x="115" y="178"/>
                    <a:pt x="105" y="177"/>
                    <a:pt x="100" y="183"/>
                  </a:cubicBezTo>
                  <a:cubicBezTo>
                    <a:pt x="105" y="177"/>
                    <a:pt x="105" y="168"/>
                    <a:pt x="98" y="161"/>
                  </a:cubicBezTo>
                  <a:cubicBezTo>
                    <a:pt x="92" y="155"/>
                    <a:pt x="82" y="155"/>
                    <a:pt x="77" y="160"/>
                  </a:cubicBezTo>
                  <a:cubicBezTo>
                    <a:pt x="82" y="155"/>
                    <a:pt x="82" y="145"/>
                    <a:pt x="76" y="139"/>
                  </a:cubicBezTo>
                  <a:cubicBezTo>
                    <a:pt x="70" y="133"/>
                    <a:pt x="61" y="132"/>
                    <a:pt x="55" y="137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0" y="91"/>
                    <a:pt x="5" y="91"/>
                    <a:pt x="3" y="94"/>
                  </a:cubicBezTo>
                  <a:cubicBezTo>
                    <a:pt x="0" y="97"/>
                    <a:pt x="0" y="101"/>
                    <a:pt x="3" y="104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27" y="165"/>
                    <a:pt x="28" y="174"/>
                    <a:pt x="34" y="181"/>
                  </a:cubicBezTo>
                  <a:cubicBezTo>
                    <a:pt x="40" y="187"/>
                    <a:pt x="50" y="187"/>
                    <a:pt x="55" y="182"/>
                  </a:cubicBezTo>
                  <a:cubicBezTo>
                    <a:pt x="50" y="187"/>
                    <a:pt x="50" y="197"/>
                    <a:pt x="56" y="203"/>
                  </a:cubicBezTo>
                  <a:cubicBezTo>
                    <a:pt x="63" y="209"/>
                    <a:pt x="72" y="210"/>
                    <a:pt x="78" y="204"/>
                  </a:cubicBezTo>
                  <a:cubicBezTo>
                    <a:pt x="72" y="210"/>
                    <a:pt x="73" y="220"/>
                    <a:pt x="79" y="226"/>
                  </a:cubicBezTo>
                  <a:cubicBezTo>
                    <a:pt x="85" y="232"/>
                    <a:pt x="95" y="233"/>
                    <a:pt x="101" y="227"/>
                  </a:cubicBezTo>
                  <a:cubicBezTo>
                    <a:pt x="95" y="233"/>
                    <a:pt x="96" y="242"/>
                    <a:pt x="102" y="249"/>
                  </a:cubicBezTo>
                  <a:cubicBezTo>
                    <a:pt x="108" y="255"/>
                    <a:pt x="118" y="255"/>
                    <a:pt x="123" y="250"/>
                  </a:cubicBezTo>
                  <a:cubicBezTo>
                    <a:pt x="137" y="236"/>
                    <a:pt x="137" y="236"/>
                    <a:pt x="137" y="236"/>
                  </a:cubicBezTo>
                  <a:cubicBezTo>
                    <a:pt x="163" y="263"/>
                    <a:pt x="163" y="263"/>
                    <a:pt x="163" y="263"/>
                  </a:cubicBezTo>
                  <a:cubicBezTo>
                    <a:pt x="171" y="271"/>
                    <a:pt x="185" y="270"/>
                    <a:pt x="194" y="261"/>
                  </a:cubicBezTo>
                  <a:cubicBezTo>
                    <a:pt x="198" y="257"/>
                    <a:pt x="201" y="251"/>
                    <a:pt x="201" y="246"/>
                  </a:cubicBezTo>
                  <a:cubicBezTo>
                    <a:pt x="207" y="245"/>
                    <a:pt x="212" y="243"/>
                    <a:pt x="217" y="239"/>
                  </a:cubicBezTo>
                  <a:cubicBezTo>
                    <a:pt x="221" y="234"/>
                    <a:pt x="223" y="229"/>
                    <a:pt x="224" y="223"/>
                  </a:cubicBezTo>
                  <a:cubicBezTo>
                    <a:pt x="229" y="223"/>
                    <a:pt x="235" y="220"/>
                    <a:pt x="239" y="216"/>
                  </a:cubicBezTo>
                  <a:cubicBezTo>
                    <a:pt x="244" y="212"/>
                    <a:pt x="246" y="206"/>
                    <a:pt x="246" y="200"/>
                  </a:cubicBezTo>
                  <a:cubicBezTo>
                    <a:pt x="252" y="200"/>
                    <a:pt x="258" y="198"/>
                    <a:pt x="262" y="193"/>
                  </a:cubicBezTo>
                  <a:cubicBezTo>
                    <a:pt x="271" y="184"/>
                    <a:pt x="272" y="170"/>
                    <a:pt x="263" y="162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98" y="106"/>
                    <a:pt x="298" y="106"/>
                    <a:pt x="298" y="106"/>
                  </a:cubicBezTo>
                  <a:cubicBezTo>
                    <a:pt x="300" y="103"/>
                    <a:pt x="300" y="98"/>
                    <a:pt x="298" y="96"/>
                  </a:cubicBezTo>
                  <a:lnTo>
                    <a:pt x="232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A16E273E-7FD7-492E-9767-C740472DA2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09313" y="2114551"/>
              <a:ext cx="409575" cy="411163"/>
            </a:xfrm>
            <a:custGeom>
              <a:avLst/>
              <a:gdLst>
                <a:gd name="T0" fmla="*/ 103 w 109"/>
                <a:gd name="T1" fmla="*/ 63 h 109"/>
                <a:gd name="T2" fmla="*/ 46 w 109"/>
                <a:gd name="T3" fmla="*/ 5 h 109"/>
                <a:gd name="T4" fmla="*/ 25 w 109"/>
                <a:gd name="T5" fmla="*/ 5 h 109"/>
                <a:gd name="T6" fmla="*/ 5 w 109"/>
                <a:gd name="T7" fmla="*/ 26 h 109"/>
                <a:gd name="T8" fmla="*/ 5 w 109"/>
                <a:gd name="T9" fmla="*/ 46 h 109"/>
                <a:gd name="T10" fmla="*/ 63 w 109"/>
                <a:gd name="T11" fmla="*/ 103 h 109"/>
                <a:gd name="T12" fmla="*/ 83 w 109"/>
                <a:gd name="T13" fmla="*/ 103 h 109"/>
                <a:gd name="T14" fmla="*/ 103 w 109"/>
                <a:gd name="T15" fmla="*/ 83 h 109"/>
                <a:gd name="T16" fmla="*/ 103 w 109"/>
                <a:gd name="T17" fmla="*/ 63 h 109"/>
                <a:gd name="T18" fmla="*/ 73 w 109"/>
                <a:gd name="T19" fmla="*/ 92 h 109"/>
                <a:gd name="T20" fmla="*/ 61 w 109"/>
                <a:gd name="T21" fmla="*/ 81 h 109"/>
                <a:gd name="T22" fmla="*/ 73 w 109"/>
                <a:gd name="T23" fmla="*/ 69 h 109"/>
                <a:gd name="T24" fmla="*/ 85 w 109"/>
                <a:gd name="T25" fmla="*/ 81 h 109"/>
                <a:gd name="T26" fmla="*/ 73 w 109"/>
                <a:gd name="T27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9">
                  <a:moveTo>
                    <a:pt x="103" y="63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0" y="0"/>
                    <a:pt x="31" y="0"/>
                    <a:pt x="25" y="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31"/>
                    <a:pt x="0" y="40"/>
                    <a:pt x="5" y="46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9" y="109"/>
                    <a:pt x="78" y="109"/>
                    <a:pt x="83" y="103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09" y="78"/>
                    <a:pt x="109" y="69"/>
                    <a:pt x="103" y="63"/>
                  </a:cubicBezTo>
                  <a:close/>
                  <a:moveTo>
                    <a:pt x="73" y="92"/>
                  </a:moveTo>
                  <a:cubicBezTo>
                    <a:pt x="67" y="92"/>
                    <a:pt x="61" y="87"/>
                    <a:pt x="61" y="81"/>
                  </a:cubicBezTo>
                  <a:cubicBezTo>
                    <a:pt x="61" y="74"/>
                    <a:pt x="67" y="69"/>
                    <a:pt x="73" y="69"/>
                  </a:cubicBezTo>
                  <a:cubicBezTo>
                    <a:pt x="79" y="69"/>
                    <a:pt x="85" y="74"/>
                    <a:pt x="85" y="81"/>
                  </a:cubicBezTo>
                  <a:cubicBezTo>
                    <a:pt x="85" y="87"/>
                    <a:pt x="79" y="92"/>
                    <a:pt x="73" y="9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FC87EABF-6782-4822-9E91-1F9A1C76AD26}"/>
              </a:ext>
            </a:extLst>
          </p:cNvPr>
          <p:cNvGrpSpPr/>
          <p:nvPr/>
        </p:nvGrpSpPr>
        <p:grpSpPr>
          <a:xfrm>
            <a:off x="4668487" y="2513704"/>
            <a:ext cx="430571" cy="447181"/>
            <a:chOff x="9048751" y="3602038"/>
            <a:chExt cx="1069975" cy="1111250"/>
          </a:xfrm>
          <a:solidFill>
            <a:schemeClr val="bg1"/>
          </a:solidFill>
        </p:grpSpPr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51805D18-FA3E-4C58-BB4D-FE24ED0022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8751" y="4005263"/>
              <a:ext cx="701675" cy="708025"/>
            </a:xfrm>
            <a:custGeom>
              <a:avLst/>
              <a:gdLst>
                <a:gd name="T0" fmla="*/ 187 w 187"/>
                <a:gd name="T1" fmla="*/ 73 h 188"/>
                <a:gd name="T2" fmla="*/ 186 w 187"/>
                <a:gd name="T3" fmla="*/ 65 h 188"/>
                <a:gd name="T4" fmla="*/ 164 w 187"/>
                <a:gd name="T5" fmla="*/ 29 h 188"/>
                <a:gd name="T6" fmla="*/ 156 w 187"/>
                <a:gd name="T7" fmla="*/ 23 h 188"/>
                <a:gd name="T8" fmla="*/ 151 w 187"/>
                <a:gd name="T9" fmla="*/ 25 h 188"/>
                <a:gd name="T10" fmla="*/ 140 w 187"/>
                <a:gd name="T11" fmla="*/ 31 h 188"/>
                <a:gd name="T12" fmla="*/ 125 w 187"/>
                <a:gd name="T13" fmla="*/ 23 h 188"/>
                <a:gd name="T14" fmla="*/ 125 w 187"/>
                <a:gd name="T15" fmla="*/ 10 h 188"/>
                <a:gd name="T16" fmla="*/ 115 w 187"/>
                <a:gd name="T17" fmla="*/ 0 h 188"/>
                <a:gd name="T18" fmla="*/ 73 w 187"/>
                <a:gd name="T19" fmla="*/ 0 h 188"/>
                <a:gd name="T20" fmla="*/ 62 w 187"/>
                <a:gd name="T21" fmla="*/ 10 h 188"/>
                <a:gd name="T22" fmla="*/ 62 w 187"/>
                <a:gd name="T23" fmla="*/ 23 h 188"/>
                <a:gd name="T24" fmla="*/ 48 w 187"/>
                <a:gd name="T25" fmla="*/ 31 h 188"/>
                <a:gd name="T26" fmla="*/ 37 w 187"/>
                <a:gd name="T27" fmla="*/ 25 h 188"/>
                <a:gd name="T28" fmla="*/ 32 w 187"/>
                <a:gd name="T29" fmla="*/ 23 h 188"/>
                <a:gd name="T30" fmla="*/ 23 w 187"/>
                <a:gd name="T31" fmla="*/ 29 h 188"/>
                <a:gd name="T32" fmla="*/ 2 w 187"/>
                <a:gd name="T33" fmla="*/ 65 h 188"/>
                <a:gd name="T34" fmla="*/ 1 w 187"/>
                <a:gd name="T35" fmla="*/ 73 h 188"/>
                <a:gd name="T36" fmla="*/ 6 w 187"/>
                <a:gd name="T37" fmla="*/ 79 h 188"/>
                <a:gd name="T38" fmla="*/ 17 w 187"/>
                <a:gd name="T39" fmla="*/ 85 h 188"/>
                <a:gd name="T40" fmla="*/ 16 w 187"/>
                <a:gd name="T41" fmla="*/ 94 h 188"/>
                <a:gd name="T42" fmla="*/ 17 w 187"/>
                <a:gd name="T43" fmla="*/ 102 h 188"/>
                <a:gd name="T44" fmla="*/ 6 w 187"/>
                <a:gd name="T45" fmla="*/ 108 h 188"/>
                <a:gd name="T46" fmla="*/ 1 w 187"/>
                <a:gd name="T47" fmla="*/ 115 h 188"/>
                <a:gd name="T48" fmla="*/ 2 w 187"/>
                <a:gd name="T49" fmla="*/ 122 h 188"/>
                <a:gd name="T50" fmla="*/ 23 w 187"/>
                <a:gd name="T51" fmla="*/ 159 h 188"/>
                <a:gd name="T52" fmla="*/ 32 w 187"/>
                <a:gd name="T53" fmla="*/ 164 h 188"/>
                <a:gd name="T54" fmla="*/ 37 w 187"/>
                <a:gd name="T55" fmla="*/ 163 h 188"/>
                <a:gd name="T56" fmla="*/ 48 w 187"/>
                <a:gd name="T57" fmla="*/ 156 h 188"/>
                <a:gd name="T58" fmla="*/ 62 w 187"/>
                <a:gd name="T59" fmla="*/ 165 h 188"/>
                <a:gd name="T60" fmla="*/ 62 w 187"/>
                <a:gd name="T61" fmla="*/ 177 h 188"/>
                <a:gd name="T62" fmla="*/ 65 w 187"/>
                <a:gd name="T63" fmla="*/ 185 h 188"/>
                <a:gd name="T64" fmla="*/ 73 w 187"/>
                <a:gd name="T65" fmla="*/ 188 h 188"/>
                <a:gd name="T66" fmla="*/ 115 w 187"/>
                <a:gd name="T67" fmla="*/ 188 h 188"/>
                <a:gd name="T68" fmla="*/ 125 w 187"/>
                <a:gd name="T69" fmla="*/ 177 h 188"/>
                <a:gd name="T70" fmla="*/ 125 w 187"/>
                <a:gd name="T71" fmla="*/ 165 h 188"/>
                <a:gd name="T72" fmla="*/ 140 w 187"/>
                <a:gd name="T73" fmla="*/ 156 h 188"/>
                <a:gd name="T74" fmla="*/ 151 w 187"/>
                <a:gd name="T75" fmla="*/ 163 h 188"/>
                <a:gd name="T76" fmla="*/ 156 w 187"/>
                <a:gd name="T77" fmla="*/ 164 h 188"/>
                <a:gd name="T78" fmla="*/ 164 w 187"/>
                <a:gd name="T79" fmla="*/ 159 h 188"/>
                <a:gd name="T80" fmla="*/ 186 w 187"/>
                <a:gd name="T81" fmla="*/ 122 h 188"/>
                <a:gd name="T82" fmla="*/ 187 w 187"/>
                <a:gd name="T83" fmla="*/ 115 h 188"/>
                <a:gd name="T84" fmla="*/ 182 w 187"/>
                <a:gd name="T85" fmla="*/ 108 h 188"/>
                <a:gd name="T86" fmla="*/ 171 w 187"/>
                <a:gd name="T87" fmla="*/ 102 h 188"/>
                <a:gd name="T88" fmla="*/ 171 w 187"/>
                <a:gd name="T89" fmla="*/ 94 h 188"/>
                <a:gd name="T90" fmla="*/ 171 w 187"/>
                <a:gd name="T91" fmla="*/ 85 h 188"/>
                <a:gd name="T92" fmla="*/ 182 w 187"/>
                <a:gd name="T93" fmla="*/ 79 h 188"/>
                <a:gd name="T94" fmla="*/ 187 w 187"/>
                <a:gd name="T95" fmla="*/ 73 h 188"/>
                <a:gd name="T96" fmla="*/ 94 w 187"/>
                <a:gd name="T97" fmla="*/ 138 h 188"/>
                <a:gd name="T98" fmla="*/ 50 w 187"/>
                <a:gd name="T99" fmla="*/ 94 h 188"/>
                <a:gd name="T100" fmla="*/ 94 w 187"/>
                <a:gd name="T101" fmla="*/ 50 h 188"/>
                <a:gd name="T102" fmla="*/ 138 w 187"/>
                <a:gd name="T103" fmla="*/ 94 h 188"/>
                <a:gd name="T104" fmla="*/ 94 w 187"/>
                <a:gd name="T105" fmla="*/ 1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7" h="188">
                  <a:moveTo>
                    <a:pt x="187" y="73"/>
                  </a:moveTo>
                  <a:cubicBezTo>
                    <a:pt x="187" y="70"/>
                    <a:pt x="187" y="68"/>
                    <a:pt x="186" y="65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3" y="25"/>
                    <a:pt x="159" y="23"/>
                    <a:pt x="156" y="23"/>
                  </a:cubicBezTo>
                  <a:cubicBezTo>
                    <a:pt x="154" y="23"/>
                    <a:pt x="152" y="24"/>
                    <a:pt x="151" y="25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35" y="28"/>
                    <a:pt x="130" y="25"/>
                    <a:pt x="125" y="23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5"/>
                    <a:pt x="121" y="0"/>
                    <a:pt x="11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7" y="0"/>
                    <a:pt x="62" y="5"/>
                    <a:pt x="62" y="10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7" y="25"/>
                    <a:pt x="52" y="28"/>
                    <a:pt x="48" y="31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5" y="24"/>
                    <a:pt x="34" y="23"/>
                    <a:pt x="32" y="23"/>
                  </a:cubicBezTo>
                  <a:cubicBezTo>
                    <a:pt x="28" y="23"/>
                    <a:pt x="25" y="25"/>
                    <a:pt x="23" y="29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8"/>
                    <a:pt x="0" y="70"/>
                    <a:pt x="1" y="73"/>
                  </a:cubicBezTo>
                  <a:cubicBezTo>
                    <a:pt x="2" y="76"/>
                    <a:pt x="3" y="78"/>
                    <a:pt x="6" y="7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6" y="88"/>
                    <a:pt x="16" y="91"/>
                    <a:pt x="16" y="94"/>
                  </a:cubicBezTo>
                  <a:cubicBezTo>
                    <a:pt x="16" y="97"/>
                    <a:pt x="16" y="99"/>
                    <a:pt x="17" y="102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3" y="110"/>
                    <a:pt x="2" y="112"/>
                    <a:pt x="1" y="115"/>
                  </a:cubicBezTo>
                  <a:cubicBezTo>
                    <a:pt x="0" y="117"/>
                    <a:pt x="1" y="120"/>
                    <a:pt x="2" y="122"/>
                  </a:cubicBezTo>
                  <a:cubicBezTo>
                    <a:pt x="23" y="159"/>
                    <a:pt x="23" y="159"/>
                    <a:pt x="23" y="159"/>
                  </a:cubicBezTo>
                  <a:cubicBezTo>
                    <a:pt x="25" y="162"/>
                    <a:pt x="28" y="164"/>
                    <a:pt x="32" y="164"/>
                  </a:cubicBezTo>
                  <a:cubicBezTo>
                    <a:pt x="34" y="164"/>
                    <a:pt x="35" y="164"/>
                    <a:pt x="37" y="163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52" y="160"/>
                    <a:pt x="57" y="162"/>
                    <a:pt x="62" y="165"/>
                  </a:cubicBezTo>
                  <a:cubicBezTo>
                    <a:pt x="62" y="177"/>
                    <a:pt x="62" y="177"/>
                    <a:pt x="62" y="177"/>
                  </a:cubicBezTo>
                  <a:cubicBezTo>
                    <a:pt x="62" y="180"/>
                    <a:pt x="64" y="183"/>
                    <a:pt x="65" y="185"/>
                  </a:cubicBezTo>
                  <a:cubicBezTo>
                    <a:pt x="67" y="187"/>
                    <a:pt x="70" y="188"/>
                    <a:pt x="73" y="188"/>
                  </a:cubicBezTo>
                  <a:cubicBezTo>
                    <a:pt x="115" y="188"/>
                    <a:pt x="115" y="188"/>
                    <a:pt x="115" y="188"/>
                  </a:cubicBezTo>
                  <a:cubicBezTo>
                    <a:pt x="121" y="188"/>
                    <a:pt x="125" y="183"/>
                    <a:pt x="125" y="177"/>
                  </a:cubicBezTo>
                  <a:cubicBezTo>
                    <a:pt x="125" y="165"/>
                    <a:pt x="125" y="165"/>
                    <a:pt x="125" y="165"/>
                  </a:cubicBezTo>
                  <a:cubicBezTo>
                    <a:pt x="130" y="162"/>
                    <a:pt x="135" y="160"/>
                    <a:pt x="140" y="156"/>
                  </a:cubicBezTo>
                  <a:cubicBezTo>
                    <a:pt x="151" y="163"/>
                    <a:pt x="151" y="163"/>
                    <a:pt x="151" y="163"/>
                  </a:cubicBezTo>
                  <a:cubicBezTo>
                    <a:pt x="152" y="164"/>
                    <a:pt x="154" y="164"/>
                    <a:pt x="156" y="164"/>
                  </a:cubicBezTo>
                  <a:cubicBezTo>
                    <a:pt x="159" y="164"/>
                    <a:pt x="163" y="162"/>
                    <a:pt x="164" y="159"/>
                  </a:cubicBezTo>
                  <a:cubicBezTo>
                    <a:pt x="186" y="122"/>
                    <a:pt x="186" y="122"/>
                    <a:pt x="186" y="122"/>
                  </a:cubicBezTo>
                  <a:cubicBezTo>
                    <a:pt x="187" y="120"/>
                    <a:pt x="187" y="117"/>
                    <a:pt x="187" y="115"/>
                  </a:cubicBezTo>
                  <a:cubicBezTo>
                    <a:pt x="186" y="112"/>
                    <a:pt x="184" y="110"/>
                    <a:pt x="182" y="108"/>
                  </a:cubicBezTo>
                  <a:cubicBezTo>
                    <a:pt x="171" y="102"/>
                    <a:pt x="171" y="102"/>
                    <a:pt x="171" y="102"/>
                  </a:cubicBezTo>
                  <a:cubicBezTo>
                    <a:pt x="171" y="99"/>
                    <a:pt x="171" y="97"/>
                    <a:pt x="171" y="94"/>
                  </a:cubicBezTo>
                  <a:cubicBezTo>
                    <a:pt x="171" y="91"/>
                    <a:pt x="171" y="88"/>
                    <a:pt x="171" y="85"/>
                  </a:cubicBezTo>
                  <a:cubicBezTo>
                    <a:pt x="182" y="79"/>
                    <a:pt x="182" y="79"/>
                    <a:pt x="182" y="79"/>
                  </a:cubicBezTo>
                  <a:cubicBezTo>
                    <a:pt x="184" y="78"/>
                    <a:pt x="186" y="76"/>
                    <a:pt x="187" y="73"/>
                  </a:cubicBezTo>
                  <a:close/>
                  <a:moveTo>
                    <a:pt x="94" y="138"/>
                  </a:moveTo>
                  <a:cubicBezTo>
                    <a:pt x="69" y="138"/>
                    <a:pt x="50" y="118"/>
                    <a:pt x="50" y="94"/>
                  </a:cubicBezTo>
                  <a:cubicBezTo>
                    <a:pt x="50" y="69"/>
                    <a:pt x="69" y="50"/>
                    <a:pt x="94" y="50"/>
                  </a:cubicBezTo>
                  <a:cubicBezTo>
                    <a:pt x="118" y="50"/>
                    <a:pt x="138" y="69"/>
                    <a:pt x="138" y="94"/>
                  </a:cubicBezTo>
                  <a:cubicBezTo>
                    <a:pt x="138" y="118"/>
                    <a:pt x="118" y="138"/>
                    <a:pt x="94" y="1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053C483F-716A-4271-AA1D-A8AB66F248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7701" y="3602038"/>
              <a:ext cx="465138" cy="466725"/>
            </a:xfrm>
            <a:custGeom>
              <a:avLst/>
              <a:gdLst>
                <a:gd name="T0" fmla="*/ 1 w 124"/>
                <a:gd name="T1" fmla="*/ 76 h 124"/>
                <a:gd name="T2" fmla="*/ 2 w 124"/>
                <a:gd name="T3" fmla="*/ 81 h 124"/>
                <a:gd name="T4" fmla="*/ 16 w 124"/>
                <a:gd name="T5" fmla="*/ 105 h 124"/>
                <a:gd name="T6" fmla="*/ 21 w 124"/>
                <a:gd name="T7" fmla="*/ 108 h 124"/>
                <a:gd name="T8" fmla="*/ 25 w 124"/>
                <a:gd name="T9" fmla="*/ 107 h 124"/>
                <a:gd name="T10" fmla="*/ 32 w 124"/>
                <a:gd name="T11" fmla="*/ 103 h 124"/>
                <a:gd name="T12" fmla="*/ 42 w 124"/>
                <a:gd name="T13" fmla="*/ 109 h 124"/>
                <a:gd name="T14" fmla="*/ 42 w 124"/>
                <a:gd name="T15" fmla="*/ 117 h 124"/>
                <a:gd name="T16" fmla="*/ 44 w 124"/>
                <a:gd name="T17" fmla="*/ 122 h 124"/>
                <a:gd name="T18" fmla="*/ 48 w 124"/>
                <a:gd name="T19" fmla="*/ 124 h 124"/>
                <a:gd name="T20" fmla="*/ 76 w 124"/>
                <a:gd name="T21" fmla="*/ 124 h 124"/>
                <a:gd name="T22" fmla="*/ 83 w 124"/>
                <a:gd name="T23" fmla="*/ 117 h 124"/>
                <a:gd name="T24" fmla="*/ 83 w 124"/>
                <a:gd name="T25" fmla="*/ 109 h 124"/>
                <a:gd name="T26" fmla="*/ 93 w 124"/>
                <a:gd name="T27" fmla="*/ 103 h 124"/>
                <a:gd name="T28" fmla="*/ 100 w 124"/>
                <a:gd name="T29" fmla="*/ 107 h 124"/>
                <a:gd name="T30" fmla="*/ 103 w 124"/>
                <a:gd name="T31" fmla="*/ 108 h 124"/>
                <a:gd name="T32" fmla="*/ 109 w 124"/>
                <a:gd name="T33" fmla="*/ 105 h 124"/>
                <a:gd name="T34" fmla="*/ 123 w 124"/>
                <a:gd name="T35" fmla="*/ 81 h 124"/>
                <a:gd name="T36" fmla="*/ 124 w 124"/>
                <a:gd name="T37" fmla="*/ 76 h 124"/>
                <a:gd name="T38" fmla="*/ 121 w 124"/>
                <a:gd name="T39" fmla="*/ 71 h 124"/>
                <a:gd name="T40" fmla="*/ 113 w 124"/>
                <a:gd name="T41" fmla="*/ 67 h 124"/>
                <a:gd name="T42" fmla="*/ 114 w 124"/>
                <a:gd name="T43" fmla="*/ 62 h 124"/>
                <a:gd name="T44" fmla="*/ 113 w 124"/>
                <a:gd name="T45" fmla="*/ 56 h 124"/>
                <a:gd name="T46" fmla="*/ 121 w 124"/>
                <a:gd name="T47" fmla="*/ 52 h 124"/>
                <a:gd name="T48" fmla="*/ 124 w 124"/>
                <a:gd name="T49" fmla="*/ 48 h 124"/>
                <a:gd name="T50" fmla="*/ 123 w 124"/>
                <a:gd name="T51" fmla="*/ 43 h 124"/>
                <a:gd name="T52" fmla="*/ 109 w 124"/>
                <a:gd name="T53" fmla="*/ 19 h 124"/>
                <a:gd name="T54" fmla="*/ 103 w 124"/>
                <a:gd name="T55" fmla="*/ 15 h 124"/>
                <a:gd name="T56" fmla="*/ 100 w 124"/>
                <a:gd name="T57" fmla="*/ 16 h 124"/>
                <a:gd name="T58" fmla="*/ 93 w 124"/>
                <a:gd name="T59" fmla="*/ 20 h 124"/>
                <a:gd name="T60" fmla="*/ 83 w 124"/>
                <a:gd name="T61" fmla="*/ 15 h 124"/>
                <a:gd name="T62" fmla="*/ 83 w 124"/>
                <a:gd name="T63" fmla="*/ 6 h 124"/>
                <a:gd name="T64" fmla="*/ 76 w 124"/>
                <a:gd name="T65" fmla="*/ 0 h 124"/>
                <a:gd name="T66" fmla="*/ 48 w 124"/>
                <a:gd name="T67" fmla="*/ 0 h 124"/>
                <a:gd name="T68" fmla="*/ 42 w 124"/>
                <a:gd name="T69" fmla="*/ 6 h 124"/>
                <a:gd name="T70" fmla="*/ 42 w 124"/>
                <a:gd name="T71" fmla="*/ 15 h 124"/>
                <a:gd name="T72" fmla="*/ 32 w 124"/>
                <a:gd name="T73" fmla="*/ 20 h 124"/>
                <a:gd name="T74" fmla="*/ 25 w 124"/>
                <a:gd name="T75" fmla="*/ 16 h 124"/>
                <a:gd name="T76" fmla="*/ 21 w 124"/>
                <a:gd name="T77" fmla="*/ 15 h 124"/>
                <a:gd name="T78" fmla="*/ 16 w 124"/>
                <a:gd name="T79" fmla="*/ 19 h 124"/>
                <a:gd name="T80" fmla="*/ 2 w 124"/>
                <a:gd name="T81" fmla="*/ 43 h 124"/>
                <a:gd name="T82" fmla="*/ 1 w 124"/>
                <a:gd name="T83" fmla="*/ 48 h 124"/>
                <a:gd name="T84" fmla="*/ 4 w 124"/>
                <a:gd name="T85" fmla="*/ 52 h 124"/>
                <a:gd name="T86" fmla="*/ 11 w 124"/>
                <a:gd name="T87" fmla="*/ 56 h 124"/>
                <a:gd name="T88" fmla="*/ 11 w 124"/>
                <a:gd name="T89" fmla="*/ 62 h 124"/>
                <a:gd name="T90" fmla="*/ 11 w 124"/>
                <a:gd name="T91" fmla="*/ 67 h 124"/>
                <a:gd name="T92" fmla="*/ 4 w 124"/>
                <a:gd name="T93" fmla="*/ 71 h 124"/>
                <a:gd name="T94" fmla="*/ 1 w 124"/>
                <a:gd name="T95" fmla="*/ 76 h 124"/>
                <a:gd name="T96" fmla="*/ 62 w 124"/>
                <a:gd name="T97" fmla="*/ 33 h 124"/>
                <a:gd name="T98" fmla="*/ 91 w 124"/>
                <a:gd name="T99" fmla="*/ 62 h 124"/>
                <a:gd name="T100" fmla="*/ 62 w 124"/>
                <a:gd name="T101" fmla="*/ 91 h 124"/>
                <a:gd name="T102" fmla="*/ 33 w 124"/>
                <a:gd name="T103" fmla="*/ 62 h 124"/>
                <a:gd name="T104" fmla="*/ 62 w 124"/>
                <a:gd name="T105" fmla="*/ 3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24">
                  <a:moveTo>
                    <a:pt x="1" y="76"/>
                  </a:moveTo>
                  <a:cubicBezTo>
                    <a:pt x="0" y="77"/>
                    <a:pt x="1" y="79"/>
                    <a:pt x="2" y="81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7" y="107"/>
                    <a:pt x="19" y="108"/>
                    <a:pt x="21" y="108"/>
                  </a:cubicBezTo>
                  <a:cubicBezTo>
                    <a:pt x="23" y="108"/>
                    <a:pt x="24" y="108"/>
                    <a:pt x="25" y="107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5" y="105"/>
                    <a:pt x="38" y="107"/>
                    <a:pt x="42" y="109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2" y="119"/>
                    <a:pt x="42" y="121"/>
                    <a:pt x="44" y="122"/>
                  </a:cubicBezTo>
                  <a:cubicBezTo>
                    <a:pt x="45" y="123"/>
                    <a:pt x="46" y="124"/>
                    <a:pt x="48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80" y="124"/>
                    <a:pt x="83" y="121"/>
                    <a:pt x="83" y="117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6" y="107"/>
                    <a:pt x="90" y="105"/>
                    <a:pt x="93" y="103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101" y="108"/>
                    <a:pt x="102" y="108"/>
                    <a:pt x="103" y="108"/>
                  </a:cubicBezTo>
                  <a:cubicBezTo>
                    <a:pt x="106" y="108"/>
                    <a:pt x="108" y="107"/>
                    <a:pt x="109" y="105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4" y="79"/>
                    <a:pt x="124" y="77"/>
                    <a:pt x="124" y="76"/>
                  </a:cubicBezTo>
                  <a:cubicBezTo>
                    <a:pt x="123" y="74"/>
                    <a:pt x="122" y="72"/>
                    <a:pt x="121" y="71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13" y="65"/>
                    <a:pt x="114" y="64"/>
                    <a:pt x="114" y="62"/>
                  </a:cubicBezTo>
                  <a:cubicBezTo>
                    <a:pt x="114" y="60"/>
                    <a:pt x="113" y="58"/>
                    <a:pt x="113" y="56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2" y="51"/>
                    <a:pt x="123" y="50"/>
                    <a:pt x="124" y="48"/>
                  </a:cubicBezTo>
                  <a:cubicBezTo>
                    <a:pt x="124" y="46"/>
                    <a:pt x="124" y="44"/>
                    <a:pt x="123" y="43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8" y="17"/>
                    <a:pt x="106" y="15"/>
                    <a:pt x="103" y="15"/>
                  </a:cubicBezTo>
                  <a:cubicBezTo>
                    <a:pt x="102" y="15"/>
                    <a:pt x="101" y="16"/>
                    <a:pt x="100" y="16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0" y="18"/>
                    <a:pt x="86" y="16"/>
                    <a:pt x="83" y="15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3"/>
                    <a:pt x="80" y="0"/>
                    <a:pt x="7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0"/>
                    <a:pt x="42" y="3"/>
                    <a:pt x="42" y="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8" y="16"/>
                    <a:pt x="35" y="18"/>
                    <a:pt x="32" y="20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3" y="15"/>
                    <a:pt x="21" y="15"/>
                  </a:cubicBezTo>
                  <a:cubicBezTo>
                    <a:pt x="19" y="15"/>
                    <a:pt x="17" y="17"/>
                    <a:pt x="16" y="19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" y="44"/>
                    <a:pt x="0" y="46"/>
                    <a:pt x="1" y="48"/>
                  </a:cubicBezTo>
                  <a:cubicBezTo>
                    <a:pt x="1" y="50"/>
                    <a:pt x="2" y="51"/>
                    <a:pt x="4" y="52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8"/>
                    <a:pt x="11" y="60"/>
                    <a:pt x="11" y="62"/>
                  </a:cubicBezTo>
                  <a:cubicBezTo>
                    <a:pt x="11" y="64"/>
                    <a:pt x="11" y="65"/>
                    <a:pt x="11" y="67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2" y="72"/>
                    <a:pt x="1" y="74"/>
                    <a:pt x="1" y="76"/>
                  </a:cubicBezTo>
                  <a:close/>
                  <a:moveTo>
                    <a:pt x="62" y="33"/>
                  </a:moveTo>
                  <a:cubicBezTo>
                    <a:pt x="78" y="33"/>
                    <a:pt x="91" y="46"/>
                    <a:pt x="91" y="62"/>
                  </a:cubicBezTo>
                  <a:cubicBezTo>
                    <a:pt x="91" y="78"/>
                    <a:pt x="78" y="91"/>
                    <a:pt x="62" y="91"/>
                  </a:cubicBezTo>
                  <a:cubicBezTo>
                    <a:pt x="46" y="91"/>
                    <a:pt x="33" y="78"/>
                    <a:pt x="33" y="62"/>
                  </a:cubicBezTo>
                  <a:cubicBezTo>
                    <a:pt x="33" y="46"/>
                    <a:pt x="46" y="33"/>
                    <a:pt x="62" y="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C252865B-5999-4162-AFB5-F76C5228FE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96463" y="4054476"/>
              <a:ext cx="322263" cy="323850"/>
            </a:xfrm>
            <a:custGeom>
              <a:avLst/>
              <a:gdLst>
                <a:gd name="T0" fmla="*/ 83 w 86"/>
                <a:gd name="T1" fmla="*/ 50 h 86"/>
                <a:gd name="T2" fmla="*/ 78 w 86"/>
                <a:gd name="T3" fmla="*/ 47 h 86"/>
                <a:gd name="T4" fmla="*/ 78 w 86"/>
                <a:gd name="T5" fmla="*/ 43 h 86"/>
                <a:gd name="T6" fmla="*/ 78 w 86"/>
                <a:gd name="T7" fmla="*/ 39 h 86"/>
                <a:gd name="T8" fmla="*/ 83 w 86"/>
                <a:gd name="T9" fmla="*/ 36 h 86"/>
                <a:gd name="T10" fmla="*/ 85 w 86"/>
                <a:gd name="T11" fmla="*/ 33 h 86"/>
                <a:gd name="T12" fmla="*/ 85 w 86"/>
                <a:gd name="T13" fmla="*/ 30 h 86"/>
                <a:gd name="T14" fmla="*/ 75 w 86"/>
                <a:gd name="T15" fmla="*/ 13 h 86"/>
                <a:gd name="T16" fmla="*/ 71 w 86"/>
                <a:gd name="T17" fmla="*/ 11 h 86"/>
                <a:gd name="T18" fmla="*/ 69 w 86"/>
                <a:gd name="T19" fmla="*/ 11 h 86"/>
                <a:gd name="T20" fmla="*/ 64 w 86"/>
                <a:gd name="T21" fmla="*/ 14 h 86"/>
                <a:gd name="T22" fmla="*/ 57 w 86"/>
                <a:gd name="T23" fmla="*/ 11 h 86"/>
                <a:gd name="T24" fmla="*/ 57 w 86"/>
                <a:gd name="T25" fmla="*/ 5 h 86"/>
                <a:gd name="T26" fmla="*/ 53 w 86"/>
                <a:gd name="T27" fmla="*/ 0 h 86"/>
                <a:gd name="T28" fmla="*/ 33 w 86"/>
                <a:gd name="T29" fmla="*/ 0 h 86"/>
                <a:gd name="T30" fmla="*/ 29 w 86"/>
                <a:gd name="T31" fmla="*/ 5 h 86"/>
                <a:gd name="T32" fmla="*/ 29 w 86"/>
                <a:gd name="T33" fmla="*/ 11 h 86"/>
                <a:gd name="T34" fmla="*/ 22 w 86"/>
                <a:gd name="T35" fmla="*/ 14 h 86"/>
                <a:gd name="T36" fmla="*/ 17 w 86"/>
                <a:gd name="T37" fmla="*/ 11 h 86"/>
                <a:gd name="T38" fmla="*/ 15 w 86"/>
                <a:gd name="T39" fmla="*/ 11 h 86"/>
                <a:gd name="T40" fmla="*/ 11 w 86"/>
                <a:gd name="T41" fmla="*/ 13 h 86"/>
                <a:gd name="T42" fmla="*/ 1 w 86"/>
                <a:gd name="T43" fmla="*/ 30 h 86"/>
                <a:gd name="T44" fmla="*/ 1 w 86"/>
                <a:gd name="T45" fmla="*/ 33 h 86"/>
                <a:gd name="T46" fmla="*/ 3 w 86"/>
                <a:gd name="T47" fmla="*/ 36 h 86"/>
                <a:gd name="T48" fmla="*/ 8 w 86"/>
                <a:gd name="T49" fmla="*/ 39 h 86"/>
                <a:gd name="T50" fmla="*/ 8 w 86"/>
                <a:gd name="T51" fmla="*/ 43 h 86"/>
                <a:gd name="T52" fmla="*/ 8 w 86"/>
                <a:gd name="T53" fmla="*/ 47 h 86"/>
                <a:gd name="T54" fmla="*/ 3 w 86"/>
                <a:gd name="T55" fmla="*/ 50 h 86"/>
                <a:gd name="T56" fmla="*/ 1 w 86"/>
                <a:gd name="T57" fmla="*/ 52 h 86"/>
                <a:gd name="T58" fmla="*/ 1 w 86"/>
                <a:gd name="T59" fmla="*/ 56 h 86"/>
                <a:gd name="T60" fmla="*/ 11 w 86"/>
                <a:gd name="T61" fmla="*/ 73 h 86"/>
                <a:gd name="T62" fmla="*/ 15 w 86"/>
                <a:gd name="T63" fmla="*/ 75 h 86"/>
                <a:gd name="T64" fmla="*/ 17 w 86"/>
                <a:gd name="T65" fmla="*/ 74 h 86"/>
                <a:gd name="T66" fmla="*/ 22 w 86"/>
                <a:gd name="T67" fmla="*/ 71 h 86"/>
                <a:gd name="T68" fmla="*/ 29 w 86"/>
                <a:gd name="T69" fmla="*/ 75 h 86"/>
                <a:gd name="T70" fmla="*/ 29 w 86"/>
                <a:gd name="T71" fmla="*/ 81 h 86"/>
                <a:gd name="T72" fmla="*/ 30 w 86"/>
                <a:gd name="T73" fmla="*/ 84 h 86"/>
                <a:gd name="T74" fmla="*/ 33 w 86"/>
                <a:gd name="T75" fmla="*/ 86 h 86"/>
                <a:gd name="T76" fmla="*/ 53 w 86"/>
                <a:gd name="T77" fmla="*/ 86 h 86"/>
                <a:gd name="T78" fmla="*/ 57 w 86"/>
                <a:gd name="T79" fmla="*/ 81 h 86"/>
                <a:gd name="T80" fmla="*/ 57 w 86"/>
                <a:gd name="T81" fmla="*/ 75 h 86"/>
                <a:gd name="T82" fmla="*/ 64 w 86"/>
                <a:gd name="T83" fmla="*/ 71 h 86"/>
                <a:gd name="T84" fmla="*/ 69 w 86"/>
                <a:gd name="T85" fmla="*/ 74 h 86"/>
                <a:gd name="T86" fmla="*/ 71 w 86"/>
                <a:gd name="T87" fmla="*/ 75 h 86"/>
                <a:gd name="T88" fmla="*/ 75 w 86"/>
                <a:gd name="T89" fmla="*/ 73 h 86"/>
                <a:gd name="T90" fmla="*/ 85 w 86"/>
                <a:gd name="T91" fmla="*/ 56 h 86"/>
                <a:gd name="T92" fmla="*/ 85 w 86"/>
                <a:gd name="T93" fmla="*/ 52 h 86"/>
                <a:gd name="T94" fmla="*/ 83 w 86"/>
                <a:gd name="T95" fmla="*/ 50 h 86"/>
                <a:gd name="T96" fmla="*/ 43 w 86"/>
                <a:gd name="T97" fmla="*/ 63 h 86"/>
                <a:gd name="T98" fmla="*/ 23 w 86"/>
                <a:gd name="T99" fmla="*/ 43 h 86"/>
                <a:gd name="T100" fmla="*/ 43 w 86"/>
                <a:gd name="T101" fmla="*/ 23 h 86"/>
                <a:gd name="T102" fmla="*/ 63 w 86"/>
                <a:gd name="T103" fmla="*/ 43 h 86"/>
                <a:gd name="T104" fmla="*/ 43 w 86"/>
                <a:gd name="T105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" h="86">
                  <a:moveTo>
                    <a:pt x="83" y="50"/>
                  </a:moveTo>
                  <a:cubicBezTo>
                    <a:pt x="78" y="47"/>
                    <a:pt x="78" y="47"/>
                    <a:pt x="78" y="47"/>
                  </a:cubicBezTo>
                  <a:cubicBezTo>
                    <a:pt x="78" y="45"/>
                    <a:pt x="78" y="44"/>
                    <a:pt x="78" y="43"/>
                  </a:cubicBezTo>
                  <a:cubicBezTo>
                    <a:pt x="78" y="42"/>
                    <a:pt x="78" y="40"/>
                    <a:pt x="78" y="39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4" y="35"/>
                    <a:pt x="85" y="34"/>
                    <a:pt x="85" y="33"/>
                  </a:cubicBezTo>
                  <a:cubicBezTo>
                    <a:pt x="86" y="32"/>
                    <a:pt x="85" y="31"/>
                    <a:pt x="85" y="30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2"/>
                    <a:pt x="73" y="11"/>
                    <a:pt x="71" y="11"/>
                  </a:cubicBezTo>
                  <a:cubicBezTo>
                    <a:pt x="70" y="11"/>
                    <a:pt x="70" y="11"/>
                    <a:pt x="69" y="11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2" y="13"/>
                    <a:pt x="60" y="12"/>
                    <a:pt x="57" y="11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2"/>
                    <a:pt x="55" y="0"/>
                    <a:pt x="5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29" y="2"/>
                    <a:pt x="29" y="5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6" y="12"/>
                    <a:pt x="24" y="13"/>
                    <a:pt x="22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5" y="11"/>
                  </a:cubicBezTo>
                  <a:cubicBezTo>
                    <a:pt x="13" y="11"/>
                    <a:pt x="12" y="12"/>
                    <a:pt x="11" y="13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2"/>
                    <a:pt x="1" y="33"/>
                  </a:cubicBezTo>
                  <a:cubicBezTo>
                    <a:pt x="1" y="34"/>
                    <a:pt x="2" y="35"/>
                    <a:pt x="3" y="3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2"/>
                    <a:pt x="8" y="43"/>
                  </a:cubicBezTo>
                  <a:cubicBezTo>
                    <a:pt x="8" y="44"/>
                    <a:pt x="8" y="45"/>
                    <a:pt x="8" y="47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1" y="51"/>
                    <a:pt x="1" y="52"/>
                  </a:cubicBezTo>
                  <a:cubicBezTo>
                    <a:pt x="0" y="54"/>
                    <a:pt x="0" y="55"/>
                    <a:pt x="1" y="56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2" y="74"/>
                    <a:pt x="13" y="75"/>
                    <a:pt x="15" y="75"/>
                  </a:cubicBezTo>
                  <a:cubicBezTo>
                    <a:pt x="16" y="75"/>
                    <a:pt x="16" y="75"/>
                    <a:pt x="17" y="74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4" y="73"/>
                    <a:pt x="26" y="74"/>
                    <a:pt x="29" y="75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2"/>
                    <a:pt x="29" y="83"/>
                    <a:pt x="30" y="84"/>
                  </a:cubicBezTo>
                  <a:cubicBezTo>
                    <a:pt x="31" y="85"/>
                    <a:pt x="32" y="86"/>
                    <a:pt x="33" y="86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5" y="86"/>
                    <a:pt x="57" y="83"/>
                    <a:pt x="57" y="81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60" y="74"/>
                    <a:pt x="62" y="73"/>
                    <a:pt x="64" y="71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0" y="75"/>
                    <a:pt x="70" y="75"/>
                    <a:pt x="71" y="75"/>
                  </a:cubicBezTo>
                  <a:cubicBezTo>
                    <a:pt x="73" y="75"/>
                    <a:pt x="74" y="74"/>
                    <a:pt x="75" y="73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55"/>
                    <a:pt x="86" y="54"/>
                    <a:pt x="85" y="52"/>
                  </a:cubicBezTo>
                  <a:cubicBezTo>
                    <a:pt x="85" y="51"/>
                    <a:pt x="84" y="50"/>
                    <a:pt x="83" y="50"/>
                  </a:cubicBezTo>
                  <a:close/>
                  <a:moveTo>
                    <a:pt x="43" y="63"/>
                  </a:moveTo>
                  <a:cubicBezTo>
                    <a:pt x="32" y="63"/>
                    <a:pt x="23" y="54"/>
                    <a:pt x="23" y="43"/>
                  </a:cubicBezTo>
                  <a:cubicBezTo>
                    <a:pt x="23" y="32"/>
                    <a:pt x="32" y="23"/>
                    <a:pt x="43" y="23"/>
                  </a:cubicBezTo>
                  <a:cubicBezTo>
                    <a:pt x="54" y="23"/>
                    <a:pt x="63" y="32"/>
                    <a:pt x="63" y="43"/>
                  </a:cubicBezTo>
                  <a:cubicBezTo>
                    <a:pt x="63" y="54"/>
                    <a:pt x="54" y="63"/>
                    <a:pt x="43" y="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</p:grpSp>
      <p:sp>
        <p:nvSpPr>
          <p:cNvPr id="19" name="TextBox 44">
            <a:extLst>
              <a:ext uri="{FF2B5EF4-FFF2-40B4-BE49-F238E27FC236}">
                <a16:creationId xmlns:a16="http://schemas.microsoft.com/office/drawing/2014/main" id="{8272198D-A15E-42A1-8DC0-83B2250BCF55}"/>
              </a:ext>
            </a:extLst>
          </p:cNvPr>
          <p:cNvSpPr txBox="1"/>
          <p:nvPr/>
        </p:nvSpPr>
        <p:spPr>
          <a:xfrm>
            <a:off x="5108626" y="2148161"/>
            <a:ext cx="243522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onotype Sorts" pitchFamily="2" charset="2"/>
              </a:rPr>
              <a:t>Benefício Proporcional Diferido</a:t>
            </a:r>
          </a:p>
        </p:txBody>
      </p:sp>
      <p:sp>
        <p:nvSpPr>
          <p:cNvPr id="20" name="TextBox 49">
            <a:extLst>
              <a:ext uri="{FF2B5EF4-FFF2-40B4-BE49-F238E27FC236}">
                <a16:creationId xmlns:a16="http://schemas.microsoft.com/office/drawing/2014/main" id="{8888052A-809A-4B43-A324-F35EC27A1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7874" y="2245839"/>
            <a:ext cx="24701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pt-BR" altLang="pt-BR" sz="1400" b="1" dirty="0">
                <a:solidFill>
                  <a:schemeClr val="bg1"/>
                </a:solidFill>
                <a:latin typeface="News Gothic MT" panose="020B0504020203020204" pitchFamily="34" charset="0"/>
              </a:rPr>
              <a:t>calculado com base no Saldo da Conta Individual </a:t>
            </a:r>
            <a:r>
              <a:rPr lang="pt-BR" altLang="pt-BR" sz="1200" b="1" dirty="0">
                <a:solidFill>
                  <a:schemeClr val="bg1"/>
                </a:solidFill>
                <a:latin typeface="News Gothic MT" panose="020B0504020203020204" pitchFamily="34" charset="0"/>
              </a:rPr>
              <a:t>(Participante &amp; Patrocinadora</a:t>
            </a:r>
            <a:r>
              <a:rPr lang="pt-BR" altLang="pt-BR" sz="1400" b="1" dirty="0">
                <a:solidFill>
                  <a:schemeClr val="bg1"/>
                </a:solidFill>
                <a:latin typeface="News Gothic MT" panose="020B0504020203020204" pitchFamily="34" charset="0"/>
              </a:rPr>
              <a:t>)</a:t>
            </a:r>
            <a:endParaRPr lang="en-US" altLang="pt-BR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F7D8EDF8-378E-42D7-94FA-1B07A81421EC}"/>
              </a:ext>
            </a:extLst>
          </p:cNvPr>
          <p:cNvSpPr txBox="1"/>
          <p:nvPr/>
        </p:nvSpPr>
        <p:spPr>
          <a:xfrm>
            <a:off x="9175594" y="1570537"/>
            <a:ext cx="22161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Benefício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Mensal</a:t>
            </a:r>
          </a:p>
        </p:txBody>
      </p:sp>
      <p:sp>
        <p:nvSpPr>
          <p:cNvPr id="22" name="TextBox 52">
            <a:extLst>
              <a:ext uri="{FF2B5EF4-FFF2-40B4-BE49-F238E27FC236}">
                <a16:creationId xmlns:a16="http://schemas.microsoft.com/office/drawing/2014/main" id="{102DBB5A-6B00-42B8-9E92-91E0D99A8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044" y="1995721"/>
            <a:ext cx="2505075" cy="19954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120000"/>
              </a:lnSpc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pt-BR" altLang="pt-BR" sz="1400" b="1" dirty="0">
                <a:solidFill>
                  <a:schemeClr val="bg1"/>
                </a:solidFill>
                <a:latin typeface="News Gothic MT" pitchFamily="34" charset="0"/>
              </a:rPr>
              <a:t>término do vínculo empregatício</a:t>
            </a:r>
          </a:p>
          <a:p>
            <a:pPr marL="171450" indent="-171450">
              <a:lnSpc>
                <a:spcPct val="120000"/>
              </a:lnSpc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/>
            </a:pPr>
            <a:endParaRPr lang="pt-BR" altLang="pt-BR" sz="300" b="1" dirty="0">
              <a:solidFill>
                <a:schemeClr val="bg1"/>
              </a:solidFill>
              <a:latin typeface="News Gothic MT" pitchFamily="34" charset="0"/>
            </a:endParaRPr>
          </a:p>
          <a:p>
            <a:pPr marL="285750" indent="-285750">
              <a:lnSpc>
                <a:spcPct val="120000"/>
              </a:lnSpc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pt-BR" altLang="pt-BR" sz="1400" b="1" dirty="0">
                <a:solidFill>
                  <a:schemeClr val="bg1"/>
                </a:solidFill>
                <a:latin typeface="News Gothic MT" pitchFamily="34" charset="0"/>
              </a:rPr>
              <a:t>3 anos de tempo de vinculação à </a:t>
            </a:r>
            <a:r>
              <a:rPr lang="pt-BR" altLang="pt-BR" sz="1200" b="1" dirty="0">
                <a:solidFill>
                  <a:schemeClr val="bg1"/>
                </a:solidFill>
                <a:latin typeface="News Gothic MT" pitchFamily="34" charset="0"/>
              </a:rPr>
              <a:t>PREVINDUS</a:t>
            </a:r>
          </a:p>
          <a:p>
            <a:pPr marL="171450" indent="-171450">
              <a:lnSpc>
                <a:spcPct val="120000"/>
              </a:lnSpc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/>
            </a:pPr>
            <a:endParaRPr lang="pt-BR" altLang="pt-BR" sz="300" b="1" dirty="0">
              <a:solidFill>
                <a:schemeClr val="bg1"/>
              </a:solidFill>
              <a:latin typeface="News Gothic MT" pitchFamily="34" charset="0"/>
            </a:endParaRPr>
          </a:p>
          <a:p>
            <a:pPr marL="285750" indent="-285750">
              <a:lnSpc>
                <a:spcPct val="120000"/>
              </a:lnSpc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pt-BR" altLang="pt-BR" sz="1400" b="1" dirty="0">
                <a:solidFill>
                  <a:schemeClr val="bg1"/>
                </a:solidFill>
                <a:latin typeface="News Gothic MT" pitchFamily="34" charset="0"/>
              </a:rPr>
              <a:t>não estar elegível ao Benefício de Aposentadoria Normal</a:t>
            </a:r>
          </a:p>
        </p:txBody>
      </p:sp>
      <p:sp>
        <p:nvSpPr>
          <p:cNvPr id="23" name="TextBox 53">
            <a:extLst>
              <a:ext uri="{FF2B5EF4-FFF2-40B4-BE49-F238E27FC236}">
                <a16:creationId xmlns:a16="http://schemas.microsoft.com/office/drawing/2014/main" id="{09D42847-6937-4744-84FF-905EE5799BFD}"/>
              </a:ext>
            </a:extLst>
          </p:cNvPr>
          <p:cNvSpPr txBox="1"/>
          <p:nvPr/>
        </p:nvSpPr>
        <p:spPr>
          <a:xfrm>
            <a:off x="1123822" y="1163267"/>
            <a:ext cx="1901826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Monotype Sorts" pitchFamily="2" charset="2"/>
              </a:rPr>
              <a:t>Condições Prévias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4" name="TextBox 54">
            <a:extLst>
              <a:ext uri="{FF2B5EF4-FFF2-40B4-BE49-F238E27FC236}">
                <a16:creationId xmlns:a16="http://schemas.microsoft.com/office/drawing/2014/main" id="{0D9CA382-F323-483E-8796-D76C3C21A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460" y="4977276"/>
            <a:ext cx="20161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altLang="pt-BR" sz="1400" b="1" dirty="0">
                <a:solidFill>
                  <a:schemeClr val="bg1"/>
                </a:solidFill>
                <a:latin typeface="News Gothic MT" panose="020B0504020203020204" pitchFamily="34" charset="0"/>
              </a:rPr>
              <a:t>Possibilidade de efetuar contribuições voluntárias</a:t>
            </a:r>
            <a:endParaRPr lang="en-US" altLang="pt-BR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55">
            <a:extLst>
              <a:ext uri="{FF2B5EF4-FFF2-40B4-BE49-F238E27FC236}">
                <a16:creationId xmlns:a16="http://schemas.microsoft.com/office/drawing/2014/main" id="{6DCBAA9F-C52B-4BFD-BBA4-7CEB3C909A59}"/>
              </a:ext>
            </a:extLst>
          </p:cNvPr>
          <p:cNvSpPr txBox="1"/>
          <p:nvPr/>
        </p:nvSpPr>
        <p:spPr>
          <a:xfrm>
            <a:off x="5345637" y="4470900"/>
            <a:ext cx="1728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Observação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9">
            <a:extLst>
              <a:ext uri="{FF2B5EF4-FFF2-40B4-BE49-F238E27FC236}">
                <a16:creationId xmlns:a16="http://schemas.microsoft.com/office/drawing/2014/main" id="{488354EA-21FD-41AA-BF57-329D70A0EA21}"/>
              </a:ext>
            </a:extLst>
          </p:cNvPr>
          <p:cNvGrpSpPr/>
          <p:nvPr/>
        </p:nvGrpSpPr>
        <p:grpSpPr>
          <a:xfrm>
            <a:off x="7597007" y="2534147"/>
            <a:ext cx="477206" cy="459318"/>
            <a:chOff x="4097338" y="2084388"/>
            <a:chExt cx="1185863" cy="1141413"/>
          </a:xfrm>
          <a:solidFill>
            <a:schemeClr val="bg1"/>
          </a:solidFill>
        </p:grpSpPr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E680DC64-476D-4D17-9943-4CC5D1584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6" y="2235201"/>
              <a:ext cx="269875" cy="266700"/>
            </a:xfrm>
            <a:custGeom>
              <a:avLst/>
              <a:gdLst>
                <a:gd name="T0" fmla="*/ 72 w 72"/>
                <a:gd name="T1" fmla="*/ 61 h 71"/>
                <a:gd name="T2" fmla="*/ 53 w 72"/>
                <a:gd name="T3" fmla="*/ 43 h 71"/>
                <a:gd name="T4" fmla="*/ 57 w 72"/>
                <a:gd name="T5" fmla="*/ 29 h 71"/>
                <a:gd name="T6" fmla="*/ 28 w 72"/>
                <a:gd name="T7" fmla="*/ 0 h 71"/>
                <a:gd name="T8" fmla="*/ 0 w 72"/>
                <a:gd name="T9" fmla="*/ 29 h 71"/>
                <a:gd name="T10" fmla="*/ 28 w 72"/>
                <a:gd name="T11" fmla="*/ 57 h 71"/>
                <a:gd name="T12" fmla="*/ 43 w 72"/>
                <a:gd name="T13" fmla="*/ 53 h 71"/>
                <a:gd name="T14" fmla="*/ 63 w 72"/>
                <a:gd name="T15" fmla="*/ 71 h 71"/>
                <a:gd name="T16" fmla="*/ 72 w 72"/>
                <a:gd name="T17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1">
                  <a:moveTo>
                    <a:pt x="72" y="61"/>
                  </a:moveTo>
                  <a:cubicBezTo>
                    <a:pt x="53" y="43"/>
                    <a:pt x="53" y="43"/>
                    <a:pt x="53" y="43"/>
                  </a:cubicBezTo>
                  <a:cubicBezTo>
                    <a:pt x="55" y="38"/>
                    <a:pt x="57" y="34"/>
                    <a:pt x="57" y="29"/>
                  </a:cubicBezTo>
                  <a:cubicBezTo>
                    <a:pt x="57" y="13"/>
                    <a:pt x="44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7"/>
                    <a:pt x="28" y="57"/>
                  </a:cubicBezTo>
                  <a:cubicBezTo>
                    <a:pt x="34" y="57"/>
                    <a:pt x="39" y="56"/>
                    <a:pt x="43" y="53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67"/>
                    <a:pt x="69" y="64"/>
                    <a:pt x="72" y="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D47C15C9-6463-4610-A973-B0641CFD2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2084388"/>
              <a:ext cx="280988" cy="369888"/>
            </a:xfrm>
            <a:custGeom>
              <a:avLst/>
              <a:gdLst>
                <a:gd name="T0" fmla="*/ 13 w 75"/>
                <a:gd name="T1" fmla="*/ 98 h 98"/>
                <a:gd name="T2" fmla="*/ 38 w 75"/>
                <a:gd name="T3" fmla="*/ 55 h 98"/>
                <a:gd name="T4" fmla="*/ 46 w 75"/>
                <a:gd name="T5" fmla="*/ 57 h 98"/>
                <a:gd name="T6" fmla="*/ 75 w 75"/>
                <a:gd name="T7" fmla="*/ 28 h 98"/>
                <a:gd name="T8" fmla="*/ 46 w 75"/>
                <a:gd name="T9" fmla="*/ 0 h 98"/>
                <a:gd name="T10" fmla="*/ 18 w 75"/>
                <a:gd name="T11" fmla="*/ 28 h 98"/>
                <a:gd name="T12" fmla="*/ 26 w 75"/>
                <a:gd name="T13" fmla="*/ 48 h 98"/>
                <a:gd name="T14" fmla="*/ 0 w 75"/>
                <a:gd name="T15" fmla="*/ 91 h 98"/>
                <a:gd name="T16" fmla="*/ 13 w 75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98">
                  <a:moveTo>
                    <a:pt x="13" y="98"/>
                  </a:moveTo>
                  <a:cubicBezTo>
                    <a:pt x="38" y="55"/>
                    <a:pt x="38" y="55"/>
                    <a:pt x="38" y="55"/>
                  </a:cubicBezTo>
                  <a:cubicBezTo>
                    <a:pt x="41" y="56"/>
                    <a:pt x="43" y="57"/>
                    <a:pt x="46" y="57"/>
                  </a:cubicBezTo>
                  <a:cubicBezTo>
                    <a:pt x="62" y="57"/>
                    <a:pt x="75" y="44"/>
                    <a:pt x="75" y="28"/>
                  </a:cubicBezTo>
                  <a:cubicBezTo>
                    <a:pt x="75" y="12"/>
                    <a:pt x="62" y="0"/>
                    <a:pt x="46" y="0"/>
                  </a:cubicBezTo>
                  <a:cubicBezTo>
                    <a:pt x="30" y="0"/>
                    <a:pt x="18" y="12"/>
                    <a:pt x="18" y="28"/>
                  </a:cubicBezTo>
                  <a:cubicBezTo>
                    <a:pt x="18" y="36"/>
                    <a:pt x="21" y="43"/>
                    <a:pt x="26" y="4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3"/>
                    <a:pt x="9" y="96"/>
                    <a:pt x="13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64C7CB0D-3327-451A-AFBE-181746AE9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713" y="2589213"/>
              <a:ext cx="344488" cy="214313"/>
            </a:xfrm>
            <a:custGeom>
              <a:avLst/>
              <a:gdLst>
                <a:gd name="T0" fmla="*/ 64 w 92"/>
                <a:gd name="T1" fmla="*/ 0 h 57"/>
                <a:gd name="T2" fmla="*/ 37 w 92"/>
                <a:gd name="T3" fmla="*/ 19 h 57"/>
                <a:gd name="T4" fmla="*/ 2 w 92"/>
                <a:gd name="T5" fmla="*/ 16 h 57"/>
                <a:gd name="T6" fmla="*/ 2 w 92"/>
                <a:gd name="T7" fmla="*/ 16 h 57"/>
                <a:gd name="T8" fmla="*/ 0 w 92"/>
                <a:gd name="T9" fmla="*/ 30 h 57"/>
                <a:gd name="T10" fmla="*/ 36 w 92"/>
                <a:gd name="T11" fmla="*/ 33 h 57"/>
                <a:gd name="T12" fmla="*/ 64 w 92"/>
                <a:gd name="T13" fmla="*/ 57 h 57"/>
                <a:gd name="T14" fmla="*/ 92 w 92"/>
                <a:gd name="T15" fmla="*/ 29 h 57"/>
                <a:gd name="T16" fmla="*/ 64 w 92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57">
                  <a:moveTo>
                    <a:pt x="64" y="0"/>
                  </a:moveTo>
                  <a:cubicBezTo>
                    <a:pt x="52" y="0"/>
                    <a:pt x="41" y="8"/>
                    <a:pt x="37" y="19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1" y="26"/>
                    <a:pt x="0" y="30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8" y="47"/>
                    <a:pt x="50" y="57"/>
                    <a:pt x="64" y="57"/>
                  </a:cubicBezTo>
                  <a:cubicBezTo>
                    <a:pt x="80" y="57"/>
                    <a:pt x="92" y="45"/>
                    <a:pt x="92" y="29"/>
                  </a:cubicBezTo>
                  <a:cubicBezTo>
                    <a:pt x="92" y="13"/>
                    <a:pt x="80" y="0"/>
                    <a:pt x="6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65DC258C-9C46-4B3D-B872-5D25342B4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6" y="2882901"/>
              <a:ext cx="212725" cy="342900"/>
            </a:xfrm>
            <a:custGeom>
              <a:avLst/>
              <a:gdLst>
                <a:gd name="T0" fmla="*/ 29 w 57"/>
                <a:gd name="T1" fmla="*/ 35 h 91"/>
                <a:gd name="T2" fmla="*/ 21 w 57"/>
                <a:gd name="T3" fmla="*/ 0 h 91"/>
                <a:gd name="T4" fmla="*/ 7 w 57"/>
                <a:gd name="T5" fmla="*/ 3 h 91"/>
                <a:gd name="T6" fmla="*/ 15 w 57"/>
                <a:gd name="T7" fmla="*/ 38 h 91"/>
                <a:gd name="T8" fmla="*/ 0 w 57"/>
                <a:gd name="T9" fmla="*/ 63 h 91"/>
                <a:gd name="T10" fmla="*/ 28 w 57"/>
                <a:gd name="T11" fmla="*/ 91 h 91"/>
                <a:gd name="T12" fmla="*/ 57 w 57"/>
                <a:gd name="T13" fmla="*/ 63 h 91"/>
                <a:gd name="T14" fmla="*/ 29 w 57"/>
                <a:gd name="T15" fmla="*/ 3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91">
                  <a:moveTo>
                    <a:pt x="29" y="35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7" y="1"/>
                    <a:pt x="12" y="3"/>
                    <a:pt x="7" y="3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6" y="43"/>
                    <a:pt x="0" y="52"/>
                    <a:pt x="0" y="63"/>
                  </a:cubicBezTo>
                  <a:cubicBezTo>
                    <a:pt x="0" y="79"/>
                    <a:pt x="12" y="91"/>
                    <a:pt x="28" y="91"/>
                  </a:cubicBezTo>
                  <a:cubicBezTo>
                    <a:pt x="44" y="91"/>
                    <a:pt x="57" y="79"/>
                    <a:pt x="57" y="63"/>
                  </a:cubicBezTo>
                  <a:cubicBezTo>
                    <a:pt x="57" y="47"/>
                    <a:pt x="44" y="35"/>
                    <a:pt x="29" y="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249B8BA3-0D64-428C-B614-903E93E3F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8" y="2701926"/>
              <a:ext cx="379413" cy="222250"/>
            </a:xfrm>
            <a:custGeom>
              <a:avLst/>
              <a:gdLst>
                <a:gd name="T0" fmla="*/ 97 w 101"/>
                <a:gd name="T1" fmla="*/ 0 h 59"/>
                <a:gd name="T2" fmla="*/ 53 w 101"/>
                <a:gd name="T3" fmla="*/ 15 h 59"/>
                <a:gd name="T4" fmla="*/ 29 w 101"/>
                <a:gd name="T5" fmla="*/ 2 h 59"/>
                <a:gd name="T6" fmla="*/ 0 w 101"/>
                <a:gd name="T7" fmla="*/ 30 h 59"/>
                <a:gd name="T8" fmla="*/ 29 w 101"/>
                <a:gd name="T9" fmla="*/ 59 h 59"/>
                <a:gd name="T10" fmla="*/ 57 w 101"/>
                <a:gd name="T11" fmla="*/ 30 h 59"/>
                <a:gd name="T12" fmla="*/ 57 w 101"/>
                <a:gd name="T13" fmla="*/ 29 h 59"/>
                <a:gd name="T14" fmla="*/ 101 w 101"/>
                <a:gd name="T15" fmla="*/ 14 h 59"/>
                <a:gd name="T16" fmla="*/ 97 w 101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59">
                  <a:moveTo>
                    <a:pt x="97" y="0"/>
                  </a:moveTo>
                  <a:cubicBezTo>
                    <a:pt x="53" y="15"/>
                    <a:pt x="53" y="15"/>
                    <a:pt x="53" y="15"/>
                  </a:cubicBezTo>
                  <a:cubicBezTo>
                    <a:pt x="48" y="7"/>
                    <a:pt x="39" y="2"/>
                    <a:pt x="29" y="2"/>
                  </a:cubicBezTo>
                  <a:cubicBezTo>
                    <a:pt x="13" y="2"/>
                    <a:pt x="0" y="15"/>
                    <a:pt x="0" y="30"/>
                  </a:cubicBezTo>
                  <a:cubicBezTo>
                    <a:pt x="0" y="46"/>
                    <a:pt x="13" y="59"/>
                    <a:pt x="29" y="59"/>
                  </a:cubicBezTo>
                  <a:cubicBezTo>
                    <a:pt x="45" y="59"/>
                    <a:pt x="57" y="46"/>
                    <a:pt x="57" y="30"/>
                  </a:cubicBezTo>
                  <a:cubicBezTo>
                    <a:pt x="57" y="30"/>
                    <a:pt x="57" y="29"/>
                    <a:pt x="57" y="29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99" y="9"/>
                    <a:pt x="98" y="5"/>
                    <a:pt x="9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1F58A7CD-2612-4C6E-ACDC-CB3D921A4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026" y="2465388"/>
              <a:ext cx="363538" cy="3683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80781696-BA86-48EB-BF36-632197535403}"/>
              </a:ext>
            </a:extLst>
          </p:cNvPr>
          <p:cNvSpPr/>
          <p:nvPr/>
        </p:nvSpPr>
        <p:spPr>
          <a:xfrm>
            <a:off x="3114798" y="262807"/>
            <a:ext cx="6651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  <a:sym typeface="Monotype Sorts" pitchFamily="2" charset="2"/>
              </a:rPr>
              <a:t>BENEFÍCIO PROPORCIONAL DIFERIDO</a:t>
            </a:r>
          </a:p>
        </p:txBody>
      </p:sp>
    </p:spTree>
    <p:extLst>
      <p:ext uri="{BB962C8B-B14F-4D97-AF65-F5344CB8AC3E}">
        <p14:creationId xmlns:p14="http://schemas.microsoft.com/office/powerpoint/2010/main" val="2070758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AC412D5-7CA2-4294-B3E8-15C0DB994A4A}"/>
              </a:ext>
            </a:extLst>
          </p:cNvPr>
          <p:cNvSpPr/>
          <p:nvPr/>
        </p:nvSpPr>
        <p:spPr>
          <a:xfrm>
            <a:off x="-10886" y="-32658"/>
            <a:ext cx="12202886" cy="5563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extBox 68">
            <a:extLst>
              <a:ext uri="{FF2B5EF4-FFF2-40B4-BE49-F238E27FC236}">
                <a16:creationId xmlns:a16="http://schemas.microsoft.com/office/drawing/2014/main" id="{3909501D-AAD3-429B-8740-55356DF5E493}"/>
              </a:ext>
            </a:extLst>
          </p:cNvPr>
          <p:cNvSpPr txBox="1"/>
          <p:nvPr/>
        </p:nvSpPr>
        <p:spPr>
          <a:xfrm>
            <a:off x="6707739" y="3653810"/>
            <a:ext cx="1577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b" hangingPunct="1">
              <a:defRPr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Agrupar 7">
            <a:extLst>
              <a:ext uri="{FF2B5EF4-FFF2-40B4-BE49-F238E27FC236}">
                <a16:creationId xmlns:a16="http://schemas.microsoft.com/office/drawing/2014/main" id="{B2117408-7B6A-4B1A-94DA-458C0938AA47}"/>
              </a:ext>
            </a:extLst>
          </p:cNvPr>
          <p:cNvGrpSpPr>
            <a:grpSpLocks/>
          </p:cNvGrpSpPr>
          <p:nvPr/>
        </p:nvGrpSpPr>
        <p:grpSpPr bwMode="auto">
          <a:xfrm>
            <a:off x="2243893" y="3281509"/>
            <a:ext cx="4456899" cy="3117991"/>
            <a:chOff x="2741255" y="1412776"/>
            <a:chExt cx="3718231" cy="5328592"/>
          </a:xfrm>
        </p:grpSpPr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A23BAA5A-C662-401A-A840-6137A6AB4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340" y="2060408"/>
              <a:ext cx="1316146" cy="922690"/>
            </a:xfrm>
            <a:custGeom>
              <a:avLst/>
              <a:gdLst>
                <a:gd name="T0" fmla="*/ 620 w 1026"/>
                <a:gd name="T1" fmla="*/ 567 h 719"/>
                <a:gd name="T2" fmla="*/ 620 w 1026"/>
                <a:gd name="T3" fmla="*/ 637 h 719"/>
                <a:gd name="T4" fmla="*/ 708 w 1026"/>
                <a:gd name="T5" fmla="*/ 677 h 719"/>
                <a:gd name="T6" fmla="*/ 978 w 1026"/>
                <a:gd name="T7" fmla="*/ 437 h 719"/>
                <a:gd name="T8" fmla="*/ 978 w 1026"/>
                <a:gd name="T9" fmla="*/ 282 h 719"/>
                <a:gd name="T10" fmla="*/ 708 w 1026"/>
                <a:gd name="T11" fmla="*/ 43 h 719"/>
                <a:gd name="T12" fmla="*/ 620 w 1026"/>
                <a:gd name="T13" fmla="*/ 82 h 719"/>
                <a:gd name="T14" fmla="*/ 620 w 1026"/>
                <a:gd name="T15" fmla="*/ 153 h 719"/>
                <a:gd name="T16" fmla="*/ 124 w 1026"/>
                <a:gd name="T17" fmla="*/ 153 h 719"/>
                <a:gd name="T18" fmla="*/ 0 w 1026"/>
                <a:gd name="T19" fmla="*/ 357 h 719"/>
                <a:gd name="T20" fmla="*/ 128 w 1026"/>
                <a:gd name="T21" fmla="*/ 567 h 719"/>
                <a:gd name="T22" fmla="*/ 620 w 1026"/>
                <a:gd name="T23" fmla="*/ 56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6" h="719">
                  <a:moveTo>
                    <a:pt x="620" y="567"/>
                  </a:moveTo>
                  <a:cubicBezTo>
                    <a:pt x="620" y="637"/>
                    <a:pt x="620" y="637"/>
                    <a:pt x="620" y="637"/>
                  </a:cubicBezTo>
                  <a:cubicBezTo>
                    <a:pt x="620" y="702"/>
                    <a:pt x="660" y="719"/>
                    <a:pt x="708" y="677"/>
                  </a:cubicBezTo>
                  <a:cubicBezTo>
                    <a:pt x="978" y="437"/>
                    <a:pt x="978" y="437"/>
                    <a:pt x="978" y="437"/>
                  </a:cubicBezTo>
                  <a:cubicBezTo>
                    <a:pt x="1026" y="395"/>
                    <a:pt x="1026" y="325"/>
                    <a:pt x="978" y="282"/>
                  </a:cubicBezTo>
                  <a:cubicBezTo>
                    <a:pt x="708" y="43"/>
                    <a:pt x="708" y="43"/>
                    <a:pt x="708" y="43"/>
                  </a:cubicBezTo>
                  <a:cubicBezTo>
                    <a:pt x="660" y="0"/>
                    <a:pt x="620" y="18"/>
                    <a:pt x="620" y="82"/>
                  </a:cubicBezTo>
                  <a:cubicBezTo>
                    <a:pt x="620" y="153"/>
                    <a:pt x="620" y="153"/>
                    <a:pt x="620" y="153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128" y="567"/>
                    <a:pt x="128" y="567"/>
                    <a:pt x="128" y="567"/>
                  </a:cubicBezTo>
                  <a:lnTo>
                    <a:pt x="620" y="56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4000">
                  <a:schemeClr val="tx1">
                    <a:lumMod val="65000"/>
                    <a:lumOff val="35000"/>
                  </a:schemeClr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52A16E82-0233-438E-A143-2E9198A89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541" y="2326426"/>
              <a:ext cx="299367" cy="391818"/>
            </a:xfrm>
            <a:custGeom>
              <a:avLst/>
              <a:gdLst>
                <a:gd name="T0" fmla="*/ 2147483646 w 2452"/>
                <a:gd name="T1" fmla="*/ 2147483646 h 3208"/>
                <a:gd name="T2" fmla="*/ 2147483646 w 2452"/>
                <a:gd name="T3" fmla="*/ 2147483646 h 3208"/>
                <a:gd name="T4" fmla="*/ 2147483646 w 2452"/>
                <a:gd name="T5" fmla="*/ 2147483646 h 3208"/>
                <a:gd name="T6" fmla="*/ 2147483646 w 2452"/>
                <a:gd name="T7" fmla="*/ 2147483646 h 3208"/>
                <a:gd name="T8" fmla="*/ 2147483646 w 2452"/>
                <a:gd name="T9" fmla="*/ 2147483646 h 3208"/>
                <a:gd name="T10" fmla="*/ 2147483646 w 2452"/>
                <a:gd name="T11" fmla="*/ 2147483646 h 3208"/>
                <a:gd name="T12" fmla="*/ 2147483646 w 2452"/>
                <a:gd name="T13" fmla="*/ 2147483646 h 3208"/>
                <a:gd name="T14" fmla="*/ 2147483646 w 2452"/>
                <a:gd name="T15" fmla="*/ 2147483646 h 3208"/>
                <a:gd name="T16" fmla="*/ 2147483646 w 2452"/>
                <a:gd name="T17" fmla="*/ 2147483646 h 3208"/>
                <a:gd name="T18" fmla="*/ 2147483646 w 2452"/>
                <a:gd name="T19" fmla="*/ 2147483646 h 3208"/>
                <a:gd name="T20" fmla="*/ 2147483646 w 2452"/>
                <a:gd name="T21" fmla="*/ 2147483646 h 3208"/>
                <a:gd name="T22" fmla="*/ 2147483646 w 2452"/>
                <a:gd name="T23" fmla="*/ 2147483646 h 3208"/>
                <a:gd name="T24" fmla="*/ 2147483646 w 2452"/>
                <a:gd name="T25" fmla="*/ 2147483646 h 3208"/>
                <a:gd name="T26" fmla="*/ 2147483646 w 2452"/>
                <a:gd name="T27" fmla="*/ 2147483646 h 3208"/>
                <a:gd name="T28" fmla="*/ 2147483646 w 2452"/>
                <a:gd name="T29" fmla="*/ 2147483646 h 3208"/>
                <a:gd name="T30" fmla="*/ 2147483646 w 2452"/>
                <a:gd name="T31" fmla="*/ 2147483646 h 3208"/>
                <a:gd name="T32" fmla="*/ 2147483646 w 2452"/>
                <a:gd name="T33" fmla="*/ 2147483646 h 3208"/>
                <a:gd name="T34" fmla="*/ 2147483646 w 2452"/>
                <a:gd name="T35" fmla="*/ 2147483646 h 3208"/>
                <a:gd name="T36" fmla="*/ 2147483646 w 2452"/>
                <a:gd name="T37" fmla="*/ 2147483646 h 3208"/>
                <a:gd name="T38" fmla="*/ 2147483646 w 2452"/>
                <a:gd name="T39" fmla="*/ 2147483646 h 3208"/>
                <a:gd name="T40" fmla="*/ 2147483646 w 2452"/>
                <a:gd name="T41" fmla="*/ 2147483646 h 3208"/>
                <a:gd name="T42" fmla="*/ 2147483646 w 2452"/>
                <a:gd name="T43" fmla="*/ 2147483646 h 3208"/>
                <a:gd name="T44" fmla="*/ 2147483646 w 2452"/>
                <a:gd name="T45" fmla="*/ 2147483646 h 3208"/>
                <a:gd name="T46" fmla="*/ 2147483646 w 2452"/>
                <a:gd name="T47" fmla="*/ 2147483646 h 3208"/>
                <a:gd name="T48" fmla="*/ 2147483646 w 2452"/>
                <a:gd name="T49" fmla="*/ 2147483646 h 3208"/>
                <a:gd name="T50" fmla="*/ 2147483646 w 2452"/>
                <a:gd name="T51" fmla="*/ 2147483646 h 3208"/>
                <a:gd name="T52" fmla="*/ 2147483646 w 2452"/>
                <a:gd name="T53" fmla="*/ 2147483646 h 3208"/>
                <a:gd name="T54" fmla="*/ 2147483646 w 2452"/>
                <a:gd name="T55" fmla="*/ 2147483646 h 3208"/>
                <a:gd name="T56" fmla="*/ 2147483646 w 2452"/>
                <a:gd name="T57" fmla="*/ 2147483646 h 3208"/>
                <a:gd name="T58" fmla="*/ 2147483646 w 2452"/>
                <a:gd name="T59" fmla="*/ 2147483646 h 3208"/>
                <a:gd name="T60" fmla="*/ 2147483646 w 2452"/>
                <a:gd name="T61" fmla="*/ 2147483646 h 3208"/>
                <a:gd name="T62" fmla="*/ 2147483646 w 2452"/>
                <a:gd name="T63" fmla="*/ 2147483646 h 3208"/>
                <a:gd name="T64" fmla="*/ 2147483646 w 2452"/>
                <a:gd name="T65" fmla="*/ 2147483646 h 3208"/>
                <a:gd name="T66" fmla="*/ 2147483646 w 2452"/>
                <a:gd name="T67" fmla="*/ 2147483646 h 3208"/>
                <a:gd name="T68" fmla="*/ 2147483646 w 2452"/>
                <a:gd name="T69" fmla="*/ 2147483646 h 3208"/>
                <a:gd name="T70" fmla="*/ 2147483646 w 2452"/>
                <a:gd name="T71" fmla="*/ 2147483646 h 3208"/>
                <a:gd name="T72" fmla="*/ 2147483646 w 2452"/>
                <a:gd name="T73" fmla="*/ 2147483646 h 3208"/>
                <a:gd name="T74" fmla="*/ 2147483646 w 2452"/>
                <a:gd name="T75" fmla="*/ 2147483646 h 3208"/>
                <a:gd name="T76" fmla="*/ 2147483646 w 2452"/>
                <a:gd name="T77" fmla="*/ 2147483646 h 3208"/>
                <a:gd name="T78" fmla="*/ 2147483646 w 2452"/>
                <a:gd name="T79" fmla="*/ 2147483646 h 3208"/>
                <a:gd name="T80" fmla="*/ 2147483646 w 2452"/>
                <a:gd name="T81" fmla="*/ 2147483646 h 3208"/>
                <a:gd name="T82" fmla="*/ 2147483646 w 2452"/>
                <a:gd name="T83" fmla="*/ 2147483646 h 3208"/>
                <a:gd name="T84" fmla="*/ 2147483646 w 2452"/>
                <a:gd name="T85" fmla="*/ 2147483646 h 3208"/>
                <a:gd name="T86" fmla="*/ 2147483646 w 2452"/>
                <a:gd name="T87" fmla="*/ 2147483646 h 3208"/>
                <a:gd name="T88" fmla="*/ 2147483646 w 2452"/>
                <a:gd name="T89" fmla="*/ 2147483646 h 3208"/>
                <a:gd name="T90" fmla="*/ 2147483646 w 2452"/>
                <a:gd name="T91" fmla="*/ 2147483646 h 3208"/>
                <a:gd name="T92" fmla="*/ 2147483646 w 2452"/>
                <a:gd name="T93" fmla="*/ 2147483646 h 3208"/>
                <a:gd name="T94" fmla="*/ 2147483646 w 2452"/>
                <a:gd name="T95" fmla="*/ 2147483646 h 3208"/>
                <a:gd name="T96" fmla="*/ 2147483646 w 2452"/>
                <a:gd name="T97" fmla="*/ 2147483646 h 3208"/>
                <a:gd name="T98" fmla="*/ 2147483646 w 2452"/>
                <a:gd name="T99" fmla="*/ 2147483646 h 3208"/>
                <a:gd name="T100" fmla="*/ 0 w 2452"/>
                <a:gd name="T101" fmla="*/ 2147483646 h 3208"/>
                <a:gd name="T102" fmla="*/ 2147483646 w 2452"/>
                <a:gd name="T103" fmla="*/ 2147483646 h 3208"/>
                <a:gd name="T104" fmla="*/ 2147483646 w 2452"/>
                <a:gd name="T105" fmla="*/ 2147483646 h 3208"/>
                <a:gd name="T106" fmla="*/ 2147483646 w 2452"/>
                <a:gd name="T107" fmla="*/ 2147483646 h 3208"/>
                <a:gd name="T108" fmla="*/ 2147483646 w 2452"/>
                <a:gd name="T109" fmla="*/ 2147483646 h 3208"/>
                <a:gd name="T110" fmla="*/ 2147483646 w 2452"/>
                <a:gd name="T111" fmla="*/ 2147483646 h 3208"/>
                <a:gd name="T112" fmla="*/ 2147483646 w 2452"/>
                <a:gd name="T113" fmla="*/ 2147483646 h 3208"/>
                <a:gd name="T114" fmla="*/ 2147483646 w 2452"/>
                <a:gd name="T115" fmla="*/ 2147483646 h 3208"/>
                <a:gd name="T116" fmla="*/ 2147483646 w 2452"/>
                <a:gd name="T117" fmla="*/ 2147483646 h 3208"/>
                <a:gd name="T118" fmla="*/ 2147483646 w 2452"/>
                <a:gd name="T119" fmla="*/ 2147483646 h 3208"/>
                <a:gd name="T120" fmla="*/ 2147483646 w 2452"/>
                <a:gd name="T121" fmla="*/ 2147483646 h 32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52" h="3208">
                  <a:moveTo>
                    <a:pt x="804" y="0"/>
                  </a:moveTo>
                  <a:lnTo>
                    <a:pt x="833" y="2"/>
                  </a:lnTo>
                  <a:lnTo>
                    <a:pt x="861" y="8"/>
                  </a:lnTo>
                  <a:lnTo>
                    <a:pt x="887" y="18"/>
                  </a:lnTo>
                  <a:lnTo>
                    <a:pt x="911" y="32"/>
                  </a:lnTo>
                  <a:lnTo>
                    <a:pt x="934" y="51"/>
                  </a:lnTo>
                  <a:lnTo>
                    <a:pt x="953" y="73"/>
                  </a:lnTo>
                  <a:lnTo>
                    <a:pt x="970" y="98"/>
                  </a:lnTo>
                  <a:lnTo>
                    <a:pt x="981" y="125"/>
                  </a:lnTo>
                  <a:lnTo>
                    <a:pt x="989" y="154"/>
                  </a:lnTo>
                  <a:lnTo>
                    <a:pt x="991" y="182"/>
                  </a:lnTo>
                  <a:lnTo>
                    <a:pt x="989" y="210"/>
                  </a:lnTo>
                  <a:lnTo>
                    <a:pt x="983" y="237"/>
                  </a:lnTo>
                  <a:lnTo>
                    <a:pt x="973" y="264"/>
                  </a:lnTo>
                  <a:lnTo>
                    <a:pt x="958" y="289"/>
                  </a:lnTo>
                  <a:lnTo>
                    <a:pt x="940" y="311"/>
                  </a:lnTo>
                  <a:lnTo>
                    <a:pt x="917" y="331"/>
                  </a:lnTo>
                  <a:lnTo>
                    <a:pt x="900" y="342"/>
                  </a:lnTo>
                  <a:lnTo>
                    <a:pt x="1107" y="907"/>
                  </a:lnTo>
                  <a:lnTo>
                    <a:pt x="1140" y="902"/>
                  </a:lnTo>
                  <a:lnTo>
                    <a:pt x="1174" y="902"/>
                  </a:lnTo>
                  <a:lnTo>
                    <a:pt x="1208" y="907"/>
                  </a:lnTo>
                  <a:lnTo>
                    <a:pt x="1240" y="915"/>
                  </a:lnTo>
                  <a:lnTo>
                    <a:pt x="1271" y="926"/>
                  </a:lnTo>
                  <a:lnTo>
                    <a:pt x="1302" y="942"/>
                  </a:lnTo>
                  <a:lnTo>
                    <a:pt x="1330" y="961"/>
                  </a:lnTo>
                  <a:lnTo>
                    <a:pt x="1355" y="985"/>
                  </a:lnTo>
                  <a:lnTo>
                    <a:pt x="1378" y="1012"/>
                  </a:lnTo>
                  <a:lnTo>
                    <a:pt x="1400" y="1046"/>
                  </a:lnTo>
                  <a:lnTo>
                    <a:pt x="1417" y="1081"/>
                  </a:lnTo>
                  <a:lnTo>
                    <a:pt x="1427" y="1118"/>
                  </a:lnTo>
                  <a:lnTo>
                    <a:pt x="1434" y="1156"/>
                  </a:lnTo>
                  <a:lnTo>
                    <a:pt x="1434" y="1194"/>
                  </a:lnTo>
                  <a:lnTo>
                    <a:pt x="1430" y="1231"/>
                  </a:lnTo>
                  <a:lnTo>
                    <a:pt x="1420" y="1268"/>
                  </a:lnTo>
                  <a:lnTo>
                    <a:pt x="1405" y="1302"/>
                  </a:lnTo>
                  <a:lnTo>
                    <a:pt x="1386" y="1336"/>
                  </a:lnTo>
                  <a:lnTo>
                    <a:pt x="1361" y="1366"/>
                  </a:lnTo>
                  <a:lnTo>
                    <a:pt x="1332" y="1394"/>
                  </a:lnTo>
                  <a:lnTo>
                    <a:pt x="1667" y="1940"/>
                  </a:lnTo>
                  <a:lnTo>
                    <a:pt x="1698" y="1930"/>
                  </a:lnTo>
                  <a:lnTo>
                    <a:pt x="1729" y="1922"/>
                  </a:lnTo>
                  <a:lnTo>
                    <a:pt x="1760" y="1920"/>
                  </a:lnTo>
                  <a:lnTo>
                    <a:pt x="1792" y="1922"/>
                  </a:lnTo>
                  <a:lnTo>
                    <a:pt x="1822" y="1928"/>
                  </a:lnTo>
                  <a:lnTo>
                    <a:pt x="1853" y="1937"/>
                  </a:lnTo>
                  <a:lnTo>
                    <a:pt x="1881" y="1951"/>
                  </a:lnTo>
                  <a:lnTo>
                    <a:pt x="1908" y="1969"/>
                  </a:lnTo>
                  <a:lnTo>
                    <a:pt x="1933" y="1990"/>
                  </a:lnTo>
                  <a:lnTo>
                    <a:pt x="1954" y="2016"/>
                  </a:lnTo>
                  <a:lnTo>
                    <a:pt x="1970" y="2039"/>
                  </a:lnTo>
                  <a:lnTo>
                    <a:pt x="1982" y="2063"/>
                  </a:lnTo>
                  <a:lnTo>
                    <a:pt x="1992" y="2089"/>
                  </a:lnTo>
                  <a:lnTo>
                    <a:pt x="1998" y="2114"/>
                  </a:lnTo>
                  <a:lnTo>
                    <a:pt x="2143" y="2120"/>
                  </a:lnTo>
                  <a:lnTo>
                    <a:pt x="2148" y="2104"/>
                  </a:lnTo>
                  <a:lnTo>
                    <a:pt x="2155" y="2088"/>
                  </a:lnTo>
                  <a:lnTo>
                    <a:pt x="2171" y="2064"/>
                  </a:lnTo>
                  <a:lnTo>
                    <a:pt x="2190" y="2043"/>
                  </a:lnTo>
                  <a:lnTo>
                    <a:pt x="2211" y="2027"/>
                  </a:lnTo>
                  <a:lnTo>
                    <a:pt x="2235" y="2015"/>
                  </a:lnTo>
                  <a:lnTo>
                    <a:pt x="2260" y="2006"/>
                  </a:lnTo>
                  <a:lnTo>
                    <a:pt x="2287" y="2003"/>
                  </a:lnTo>
                  <a:lnTo>
                    <a:pt x="2313" y="2004"/>
                  </a:lnTo>
                  <a:lnTo>
                    <a:pt x="2341" y="2009"/>
                  </a:lnTo>
                  <a:lnTo>
                    <a:pt x="2367" y="2021"/>
                  </a:lnTo>
                  <a:lnTo>
                    <a:pt x="2391" y="2036"/>
                  </a:lnTo>
                  <a:lnTo>
                    <a:pt x="2411" y="2054"/>
                  </a:lnTo>
                  <a:lnTo>
                    <a:pt x="2428" y="2075"/>
                  </a:lnTo>
                  <a:lnTo>
                    <a:pt x="2439" y="2099"/>
                  </a:lnTo>
                  <a:lnTo>
                    <a:pt x="2447" y="2125"/>
                  </a:lnTo>
                  <a:lnTo>
                    <a:pt x="2452" y="2152"/>
                  </a:lnTo>
                  <a:lnTo>
                    <a:pt x="2451" y="2178"/>
                  </a:lnTo>
                  <a:lnTo>
                    <a:pt x="2444" y="2205"/>
                  </a:lnTo>
                  <a:lnTo>
                    <a:pt x="2434" y="2231"/>
                  </a:lnTo>
                  <a:lnTo>
                    <a:pt x="2419" y="2255"/>
                  </a:lnTo>
                  <a:lnTo>
                    <a:pt x="2400" y="2275"/>
                  </a:lnTo>
                  <a:lnTo>
                    <a:pt x="2378" y="2292"/>
                  </a:lnTo>
                  <a:lnTo>
                    <a:pt x="2354" y="2305"/>
                  </a:lnTo>
                  <a:lnTo>
                    <a:pt x="2329" y="2312"/>
                  </a:lnTo>
                  <a:lnTo>
                    <a:pt x="2303" y="2316"/>
                  </a:lnTo>
                  <a:lnTo>
                    <a:pt x="2276" y="2315"/>
                  </a:lnTo>
                  <a:lnTo>
                    <a:pt x="2248" y="2310"/>
                  </a:lnTo>
                  <a:lnTo>
                    <a:pt x="2222" y="2299"/>
                  </a:lnTo>
                  <a:lnTo>
                    <a:pt x="2201" y="2286"/>
                  </a:lnTo>
                  <a:lnTo>
                    <a:pt x="2183" y="2269"/>
                  </a:lnTo>
                  <a:lnTo>
                    <a:pt x="2167" y="2251"/>
                  </a:lnTo>
                  <a:lnTo>
                    <a:pt x="2155" y="2230"/>
                  </a:lnTo>
                  <a:lnTo>
                    <a:pt x="2146" y="2208"/>
                  </a:lnTo>
                  <a:lnTo>
                    <a:pt x="2141" y="2185"/>
                  </a:lnTo>
                  <a:lnTo>
                    <a:pt x="2000" y="2180"/>
                  </a:lnTo>
                  <a:lnTo>
                    <a:pt x="1996" y="2213"/>
                  </a:lnTo>
                  <a:lnTo>
                    <a:pt x="1987" y="2244"/>
                  </a:lnTo>
                  <a:lnTo>
                    <a:pt x="1973" y="2274"/>
                  </a:lnTo>
                  <a:lnTo>
                    <a:pt x="1956" y="2303"/>
                  </a:lnTo>
                  <a:lnTo>
                    <a:pt x="1933" y="2329"/>
                  </a:lnTo>
                  <a:lnTo>
                    <a:pt x="1907" y="2352"/>
                  </a:lnTo>
                  <a:lnTo>
                    <a:pt x="1876" y="2372"/>
                  </a:lnTo>
                  <a:lnTo>
                    <a:pt x="1843" y="2385"/>
                  </a:lnTo>
                  <a:lnTo>
                    <a:pt x="1809" y="2395"/>
                  </a:lnTo>
                  <a:lnTo>
                    <a:pt x="1773" y="2399"/>
                  </a:lnTo>
                  <a:lnTo>
                    <a:pt x="1738" y="2397"/>
                  </a:lnTo>
                  <a:lnTo>
                    <a:pt x="1704" y="2391"/>
                  </a:lnTo>
                  <a:lnTo>
                    <a:pt x="1670" y="2379"/>
                  </a:lnTo>
                  <a:lnTo>
                    <a:pt x="1336" y="2940"/>
                  </a:lnTo>
                  <a:lnTo>
                    <a:pt x="1354" y="2961"/>
                  </a:lnTo>
                  <a:lnTo>
                    <a:pt x="1369" y="2984"/>
                  </a:lnTo>
                  <a:lnTo>
                    <a:pt x="1379" y="3009"/>
                  </a:lnTo>
                  <a:lnTo>
                    <a:pt x="1384" y="3036"/>
                  </a:lnTo>
                  <a:lnTo>
                    <a:pt x="1386" y="3063"/>
                  </a:lnTo>
                  <a:lnTo>
                    <a:pt x="1381" y="3089"/>
                  </a:lnTo>
                  <a:lnTo>
                    <a:pt x="1373" y="3114"/>
                  </a:lnTo>
                  <a:lnTo>
                    <a:pt x="1360" y="3137"/>
                  </a:lnTo>
                  <a:lnTo>
                    <a:pt x="1345" y="3159"/>
                  </a:lnTo>
                  <a:lnTo>
                    <a:pt x="1324" y="3178"/>
                  </a:lnTo>
                  <a:lnTo>
                    <a:pt x="1300" y="3193"/>
                  </a:lnTo>
                  <a:lnTo>
                    <a:pt x="1275" y="3202"/>
                  </a:lnTo>
                  <a:lnTo>
                    <a:pt x="1248" y="3207"/>
                  </a:lnTo>
                  <a:lnTo>
                    <a:pt x="1222" y="3208"/>
                  </a:lnTo>
                  <a:lnTo>
                    <a:pt x="1196" y="3205"/>
                  </a:lnTo>
                  <a:lnTo>
                    <a:pt x="1171" y="3197"/>
                  </a:lnTo>
                  <a:lnTo>
                    <a:pt x="1147" y="3184"/>
                  </a:lnTo>
                  <a:lnTo>
                    <a:pt x="1126" y="3168"/>
                  </a:lnTo>
                  <a:lnTo>
                    <a:pt x="1107" y="3148"/>
                  </a:lnTo>
                  <a:lnTo>
                    <a:pt x="1092" y="3124"/>
                  </a:lnTo>
                  <a:lnTo>
                    <a:pt x="1082" y="3099"/>
                  </a:lnTo>
                  <a:lnTo>
                    <a:pt x="1077" y="3072"/>
                  </a:lnTo>
                  <a:lnTo>
                    <a:pt x="1076" y="3045"/>
                  </a:lnTo>
                  <a:lnTo>
                    <a:pt x="1080" y="3019"/>
                  </a:lnTo>
                  <a:lnTo>
                    <a:pt x="1087" y="2994"/>
                  </a:lnTo>
                  <a:lnTo>
                    <a:pt x="1100" y="2971"/>
                  </a:lnTo>
                  <a:lnTo>
                    <a:pt x="1116" y="2949"/>
                  </a:lnTo>
                  <a:lnTo>
                    <a:pt x="1137" y="2930"/>
                  </a:lnTo>
                  <a:lnTo>
                    <a:pt x="1165" y="2914"/>
                  </a:lnTo>
                  <a:lnTo>
                    <a:pt x="1193" y="2904"/>
                  </a:lnTo>
                  <a:lnTo>
                    <a:pt x="1222" y="2900"/>
                  </a:lnTo>
                  <a:lnTo>
                    <a:pt x="1251" y="2901"/>
                  </a:lnTo>
                  <a:lnTo>
                    <a:pt x="1281" y="2908"/>
                  </a:lnTo>
                  <a:lnTo>
                    <a:pt x="1615" y="2347"/>
                  </a:lnTo>
                  <a:lnTo>
                    <a:pt x="1594" y="2329"/>
                  </a:lnTo>
                  <a:lnTo>
                    <a:pt x="1576" y="2309"/>
                  </a:lnTo>
                  <a:lnTo>
                    <a:pt x="1161" y="2555"/>
                  </a:lnTo>
                  <a:lnTo>
                    <a:pt x="1167" y="2580"/>
                  </a:lnTo>
                  <a:lnTo>
                    <a:pt x="1169" y="2605"/>
                  </a:lnTo>
                  <a:lnTo>
                    <a:pt x="1166" y="2631"/>
                  </a:lnTo>
                  <a:lnTo>
                    <a:pt x="1158" y="2656"/>
                  </a:lnTo>
                  <a:lnTo>
                    <a:pt x="1147" y="2679"/>
                  </a:lnTo>
                  <a:lnTo>
                    <a:pt x="1130" y="2698"/>
                  </a:lnTo>
                  <a:lnTo>
                    <a:pt x="1110" y="2717"/>
                  </a:lnTo>
                  <a:lnTo>
                    <a:pt x="1088" y="2731"/>
                  </a:lnTo>
                  <a:lnTo>
                    <a:pt x="1064" y="2740"/>
                  </a:lnTo>
                  <a:lnTo>
                    <a:pt x="1039" y="2746"/>
                  </a:lnTo>
                  <a:lnTo>
                    <a:pt x="1015" y="2747"/>
                  </a:lnTo>
                  <a:lnTo>
                    <a:pt x="990" y="2742"/>
                  </a:lnTo>
                  <a:lnTo>
                    <a:pt x="966" y="2735"/>
                  </a:lnTo>
                  <a:lnTo>
                    <a:pt x="944" y="2724"/>
                  </a:lnTo>
                  <a:lnTo>
                    <a:pt x="924" y="2708"/>
                  </a:lnTo>
                  <a:lnTo>
                    <a:pt x="906" y="2688"/>
                  </a:lnTo>
                  <a:lnTo>
                    <a:pt x="891" y="2666"/>
                  </a:lnTo>
                  <a:lnTo>
                    <a:pt x="882" y="2642"/>
                  </a:lnTo>
                  <a:lnTo>
                    <a:pt x="877" y="2617"/>
                  </a:lnTo>
                  <a:lnTo>
                    <a:pt x="877" y="2592"/>
                  </a:lnTo>
                  <a:lnTo>
                    <a:pt x="880" y="2568"/>
                  </a:lnTo>
                  <a:lnTo>
                    <a:pt x="887" y="2543"/>
                  </a:lnTo>
                  <a:lnTo>
                    <a:pt x="899" y="2521"/>
                  </a:lnTo>
                  <a:lnTo>
                    <a:pt x="914" y="2501"/>
                  </a:lnTo>
                  <a:lnTo>
                    <a:pt x="934" y="2483"/>
                  </a:lnTo>
                  <a:lnTo>
                    <a:pt x="958" y="2468"/>
                  </a:lnTo>
                  <a:lnTo>
                    <a:pt x="983" y="2459"/>
                  </a:lnTo>
                  <a:lnTo>
                    <a:pt x="1009" y="2454"/>
                  </a:lnTo>
                  <a:lnTo>
                    <a:pt x="1035" y="2454"/>
                  </a:lnTo>
                  <a:lnTo>
                    <a:pt x="1061" y="2459"/>
                  </a:lnTo>
                  <a:lnTo>
                    <a:pt x="1085" y="2468"/>
                  </a:lnTo>
                  <a:lnTo>
                    <a:pt x="1108" y="2482"/>
                  </a:lnTo>
                  <a:lnTo>
                    <a:pt x="1129" y="2499"/>
                  </a:lnTo>
                  <a:lnTo>
                    <a:pt x="1543" y="2253"/>
                  </a:lnTo>
                  <a:lnTo>
                    <a:pt x="1532" y="2220"/>
                  </a:lnTo>
                  <a:lnTo>
                    <a:pt x="1526" y="2186"/>
                  </a:lnTo>
                  <a:lnTo>
                    <a:pt x="1525" y="2153"/>
                  </a:lnTo>
                  <a:lnTo>
                    <a:pt x="1528" y="2119"/>
                  </a:lnTo>
                  <a:lnTo>
                    <a:pt x="1535" y="2087"/>
                  </a:lnTo>
                  <a:lnTo>
                    <a:pt x="1548" y="2055"/>
                  </a:lnTo>
                  <a:lnTo>
                    <a:pt x="1565" y="2026"/>
                  </a:lnTo>
                  <a:lnTo>
                    <a:pt x="1587" y="1999"/>
                  </a:lnTo>
                  <a:lnTo>
                    <a:pt x="1612" y="1975"/>
                  </a:lnTo>
                  <a:lnTo>
                    <a:pt x="1278" y="1429"/>
                  </a:lnTo>
                  <a:lnTo>
                    <a:pt x="1244" y="1443"/>
                  </a:lnTo>
                  <a:lnTo>
                    <a:pt x="1210" y="1451"/>
                  </a:lnTo>
                  <a:lnTo>
                    <a:pt x="1174" y="1455"/>
                  </a:lnTo>
                  <a:lnTo>
                    <a:pt x="1139" y="1455"/>
                  </a:lnTo>
                  <a:lnTo>
                    <a:pt x="1105" y="1451"/>
                  </a:lnTo>
                  <a:lnTo>
                    <a:pt x="1070" y="1442"/>
                  </a:lnTo>
                  <a:lnTo>
                    <a:pt x="1038" y="1429"/>
                  </a:lnTo>
                  <a:lnTo>
                    <a:pt x="983" y="1530"/>
                  </a:lnTo>
                  <a:lnTo>
                    <a:pt x="997" y="1541"/>
                  </a:lnTo>
                  <a:lnTo>
                    <a:pt x="1009" y="1555"/>
                  </a:lnTo>
                  <a:lnTo>
                    <a:pt x="1023" y="1579"/>
                  </a:lnTo>
                  <a:lnTo>
                    <a:pt x="1034" y="1604"/>
                  </a:lnTo>
                  <a:lnTo>
                    <a:pt x="1039" y="1631"/>
                  </a:lnTo>
                  <a:lnTo>
                    <a:pt x="1040" y="1657"/>
                  </a:lnTo>
                  <a:lnTo>
                    <a:pt x="1036" y="1684"/>
                  </a:lnTo>
                  <a:lnTo>
                    <a:pt x="1027" y="1710"/>
                  </a:lnTo>
                  <a:lnTo>
                    <a:pt x="1015" y="1734"/>
                  </a:lnTo>
                  <a:lnTo>
                    <a:pt x="998" y="1755"/>
                  </a:lnTo>
                  <a:lnTo>
                    <a:pt x="977" y="1774"/>
                  </a:lnTo>
                  <a:lnTo>
                    <a:pt x="953" y="1789"/>
                  </a:lnTo>
                  <a:lnTo>
                    <a:pt x="928" y="1799"/>
                  </a:lnTo>
                  <a:lnTo>
                    <a:pt x="902" y="1805"/>
                  </a:lnTo>
                  <a:lnTo>
                    <a:pt x="874" y="1805"/>
                  </a:lnTo>
                  <a:lnTo>
                    <a:pt x="848" y="1802"/>
                  </a:lnTo>
                  <a:lnTo>
                    <a:pt x="822" y="1794"/>
                  </a:lnTo>
                  <a:lnTo>
                    <a:pt x="799" y="1781"/>
                  </a:lnTo>
                  <a:lnTo>
                    <a:pt x="777" y="1764"/>
                  </a:lnTo>
                  <a:lnTo>
                    <a:pt x="758" y="1743"/>
                  </a:lnTo>
                  <a:lnTo>
                    <a:pt x="743" y="1719"/>
                  </a:lnTo>
                  <a:lnTo>
                    <a:pt x="733" y="1693"/>
                  </a:lnTo>
                  <a:lnTo>
                    <a:pt x="728" y="1667"/>
                  </a:lnTo>
                  <a:lnTo>
                    <a:pt x="727" y="1641"/>
                  </a:lnTo>
                  <a:lnTo>
                    <a:pt x="730" y="1613"/>
                  </a:lnTo>
                  <a:lnTo>
                    <a:pt x="738" y="1588"/>
                  </a:lnTo>
                  <a:lnTo>
                    <a:pt x="751" y="1564"/>
                  </a:lnTo>
                  <a:lnTo>
                    <a:pt x="768" y="1542"/>
                  </a:lnTo>
                  <a:lnTo>
                    <a:pt x="790" y="1523"/>
                  </a:lnTo>
                  <a:lnTo>
                    <a:pt x="815" y="1508"/>
                  </a:lnTo>
                  <a:lnTo>
                    <a:pt x="842" y="1498"/>
                  </a:lnTo>
                  <a:lnTo>
                    <a:pt x="870" y="1493"/>
                  </a:lnTo>
                  <a:lnTo>
                    <a:pt x="899" y="1493"/>
                  </a:lnTo>
                  <a:lnTo>
                    <a:pt x="927" y="1498"/>
                  </a:lnTo>
                  <a:lnTo>
                    <a:pt x="982" y="1394"/>
                  </a:lnTo>
                  <a:lnTo>
                    <a:pt x="957" y="1372"/>
                  </a:lnTo>
                  <a:lnTo>
                    <a:pt x="935" y="1346"/>
                  </a:lnTo>
                  <a:lnTo>
                    <a:pt x="913" y="1313"/>
                  </a:lnTo>
                  <a:lnTo>
                    <a:pt x="898" y="1277"/>
                  </a:lnTo>
                  <a:lnTo>
                    <a:pt x="887" y="1241"/>
                  </a:lnTo>
                  <a:lnTo>
                    <a:pt x="882" y="1203"/>
                  </a:lnTo>
                  <a:lnTo>
                    <a:pt x="881" y="1165"/>
                  </a:lnTo>
                  <a:lnTo>
                    <a:pt x="349" y="1014"/>
                  </a:lnTo>
                  <a:lnTo>
                    <a:pt x="341" y="1027"/>
                  </a:lnTo>
                  <a:lnTo>
                    <a:pt x="334" y="1040"/>
                  </a:lnTo>
                  <a:lnTo>
                    <a:pt x="315" y="1063"/>
                  </a:lnTo>
                  <a:lnTo>
                    <a:pt x="293" y="1081"/>
                  </a:lnTo>
                  <a:lnTo>
                    <a:pt x="269" y="1097"/>
                  </a:lnTo>
                  <a:lnTo>
                    <a:pt x="243" y="1109"/>
                  </a:lnTo>
                  <a:lnTo>
                    <a:pt x="216" y="1115"/>
                  </a:lnTo>
                  <a:lnTo>
                    <a:pt x="187" y="1118"/>
                  </a:lnTo>
                  <a:lnTo>
                    <a:pt x="159" y="1117"/>
                  </a:lnTo>
                  <a:lnTo>
                    <a:pt x="131" y="1111"/>
                  </a:lnTo>
                  <a:lnTo>
                    <a:pt x="104" y="1100"/>
                  </a:lnTo>
                  <a:lnTo>
                    <a:pt x="79" y="1086"/>
                  </a:lnTo>
                  <a:lnTo>
                    <a:pt x="56" y="1066"/>
                  </a:lnTo>
                  <a:lnTo>
                    <a:pt x="36" y="1044"/>
                  </a:lnTo>
                  <a:lnTo>
                    <a:pt x="21" y="1020"/>
                  </a:lnTo>
                  <a:lnTo>
                    <a:pt x="9" y="993"/>
                  </a:lnTo>
                  <a:lnTo>
                    <a:pt x="2" y="966"/>
                  </a:lnTo>
                  <a:lnTo>
                    <a:pt x="0" y="938"/>
                  </a:lnTo>
                  <a:lnTo>
                    <a:pt x="1" y="910"/>
                  </a:lnTo>
                  <a:lnTo>
                    <a:pt x="7" y="882"/>
                  </a:lnTo>
                  <a:lnTo>
                    <a:pt x="18" y="855"/>
                  </a:lnTo>
                  <a:lnTo>
                    <a:pt x="32" y="829"/>
                  </a:lnTo>
                  <a:lnTo>
                    <a:pt x="51" y="806"/>
                  </a:lnTo>
                  <a:lnTo>
                    <a:pt x="73" y="787"/>
                  </a:lnTo>
                  <a:lnTo>
                    <a:pt x="97" y="771"/>
                  </a:lnTo>
                  <a:lnTo>
                    <a:pt x="124" y="760"/>
                  </a:lnTo>
                  <a:lnTo>
                    <a:pt x="151" y="754"/>
                  </a:lnTo>
                  <a:lnTo>
                    <a:pt x="179" y="751"/>
                  </a:lnTo>
                  <a:lnTo>
                    <a:pt x="207" y="753"/>
                  </a:lnTo>
                  <a:lnTo>
                    <a:pt x="236" y="758"/>
                  </a:lnTo>
                  <a:lnTo>
                    <a:pt x="263" y="769"/>
                  </a:lnTo>
                  <a:lnTo>
                    <a:pt x="289" y="784"/>
                  </a:lnTo>
                  <a:lnTo>
                    <a:pt x="311" y="803"/>
                  </a:lnTo>
                  <a:lnTo>
                    <a:pt x="330" y="824"/>
                  </a:lnTo>
                  <a:lnTo>
                    <a:pt x="345" y="847"/>
                  </a:lnTo>
                  <a:lnTo>
                    <a:pt x="355" y="872"/>
                  </a:lnTo>
                  <a:lnTo>
                    <a:pt x="362" y="898"/>
                  </a:lnTo>
                  <a:lnTo>
                    <a:pt x="365" y="925"/>
                  </a:lnTo>
                  <a:lnTo>
                    <a:pt x="365" y="953"/>
                  </a:lnTo>
                  <a:lnTo>
                    <a:pt x="891" y="1101"/>
                  </a:lnTo>
                  <a:lnTo>
                    <a:pt x="903" y="1068"/>
                  </a:lnTo>
                  <a:lnTo>
                    <a:pt x="918" y="1037"/>
                  </a:lnTo>
                  <a:lnTo>
                    <a:pt x="938" y="1008"/>
                  </a:lnTo>
                  <a:lnTo>
                    <a:pt x="962" y="981"/>
                  </a:lnTo>
                  <a:lnTo>
                    <a:pt x="990" y="957"/>
                  </a:lnTo>
                  <a:lnTo>
                    <a:pt x="1017" y="939"/>
                  </a:lnTo>
                  <a:lnTo>
                    <a:pt x="1044" y="925"/>
                  </a:lnTo>
                  <a:lnTo>
                    <a:pt x="839" y="364"/>
                  </a:lnTo>
                  <a:lnTo>
                    <a:pt x="811" y="367"/>
                  </a:lnTo>
                  <a:lnTo>
                    <a:pt x="782" y="365"/>
                  </a:lnTo>
                  <a:lnTo>
                    <a:pt x="754" y="360"/>
                  </a:lnTo>
                  <a:lnTo>
                    <a:pt x="728" y="349"/>
                  </a:lnTo>
                  <a:lnTo>
                    <a:pt x="703" y="335"/>
                  </a:lnTo>
                  <a:lnTo>
                    <a:pt x="681" y="317"/>
                  </a:lnTo>
                  <a:lnTo>
                    <a:pt x="661" y="294"/>
                  </a:lnTo>
                  <a:lnTo>
                    <a:pt x="644" y="269"/>
                  </a:lnTo>
                  <a:lnTo>
                    <a:pt x="633" y="243"/>
                  </a:lnTo>
                  <a:lnTo>
                    <a:pt x="626" y="214"/>
                  </a:lnTo>
                  <a:lnTo>
                    <a:pt x="623" y="186"/>
                  </a:lnTo>
                  <a:lnTo>
                    <a:pt x="625" y="158"/>
                  </a:lnTo>
                  <a:lnTo>
                    <a:pt x="632" y="131"/>
                  </a:lnTo>
                  <a:lnTo>
                    <a:pt x="641" y="104"/>
                  </a:lnTo>
                  <a:lnTo>
                    <a:pt x="656" y="79"/>
                  </a:lnTo>
                  <a:lnTo>
                    <a:pt x="674" y="57"/>
                  </a:lnTo>
                  <a:lnTo>
                    <a:pt x="696" y="37"/>
                  </a:lnTo>
                  <a:lnTo>
                    <a:pt x="722" y="21"/>
                  </a:lnTo>
                  <a:lnTo>
                    <a:pt x="749" y="9"/>
                  </a:lnTo>
                  <a:lnTo>
                    <a:pt x="776" y="3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98" tIns="34299" rIns="68598" bIns="34299"/>
            <a:lstStyle/>
            <a:p>
              <a:endParaRPr lang="pt-BR"/>
            </a:p>
          </p:txBody>
        </p:sp>
        <p:sp>
          <p:nvSpPr>
            <p:cNvPr id="9" name="Freeform 24">
              <a:extLst>
                <a:ext uri="{FF2B5EF4-FFF2-40B4-BE49-F238E27FC236}">
                  <a16:creationId xmlns:a16="http://schemas.microsoft.com/office/drawing/2014/main" id="{E76D7693-D673-48BD-9DB6-C74BD5C7F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698" y="2780556"/>
              <a:ext cx="1319322" cy="922690"/>
            </a:xfrm>
            <a:custGeom>
              <a:avLst/>
              <a:gdLst>
                <a:gd name="T0" fmla="*/ 406 w 1027"/>
                <a:gd name="T1" fmla="*/ 567 h 719"/>
                <a:gd name="T2" fmla="*/ 406 w 1027"/>
                <a:gd name="T3" fmla="*/ 637 h 719"/>
                <a:gd name="T4" fmla="*/ 318 w 1027"/>
                <a:gd name="T5" fmla="*/ 676 h 719"/>
                <a:gd name="T6" fmla="*/ 48 w 1027"/>
                <a:gd name="T7" fmla="*/ 437 h 719"/>
                <a:gd name="T8" fmla="*/ 48 w 1027"/>
                <a:gd name="T9" fmla="*/ 282 h 719"/>
                <a:gd name="T10" fmla="*/ 318 w 1027"/>
                <a:gd name="T11" fmla="*/ 43 h 719"/>
                <a:gd name="T12" fmla="*/ 406 w 1027"/>
                <a:gd name="T13" fmla="*/ 82 h 719"/>
                <a:gd name="T14" fmla="*/ 406 w 1027"/>
                <a:gd name="T15" fmla="*/ 153 h 719"/>
                <a:gd name="T16" fmla="*/ 902 w 1027"/>
                <a:gd name="T17" fmla="*/ 153 h 719"/>
                <a:gd name="T18" fmla="*/ 1027 w 1027"/>
                <a:gd name="T19" fmla="*/ 357 h 719"/>
                <a:gd name="T20" fmla="*/ 898 w 1027"/>
                <a:gd name="T21" fmla="*/ 567 h 719"/>
                <a:gd name="T22" fmla="*/ 406 w 1027"/>
                <a:gd name="T23" fmla="*/ 56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7" h="719">
                  <a:moveTo>
                    <a:pt x="406" y="567"/>
                  </a:moveTo>
                  <a:cubicBezTo>
                    <a:pt x="406" y="637"/>
                    <a:pt x="406" y="637"/>
                    <a:pt x="406" y="637"/>
                  </a:cubicBezTo>
                  <a:cubicBezTo>
                    <a:pt x="406" y="701"/>
                    <a:pt x="366" y="719"/>
                    <a:pt x="318" y="676"/>
                  </a:cubicBezTo>
                  <a:cubicBezTo>
                    <a:pt x="48" y="437"/>
                    <a:pt x="48" y="437"/>
                    <a:pt x="48" y="437"/>
                  </a:cubicBezTo>
                  <a:cubicBezTo>
                    <a:pt x="0" y="395"/>
                    <a:pt x="0" y="325"/>
                    <a:pt x="48" y="282"/>
                  </a:cubicBezTo>
                  <a:cubicBezTo>
                    <a:pt x="318" y="43"/>
                    <a:pt x="318" y="43"/>
                    <a:pt x="318" y="43"/>
                  </a:cubicBezTo>
                  <a:cubicBezTo>
                    <a:pt x="366" y="0"/>
                    <a:pt x="406" y="18"/>
                    <a:pt x="406" y="82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902" y="153"/>
                    <a:pt x="902" y="153"/>
                    <a:pt x="902" y="153"/>
                  </a:cubicBezTo>
                  <a:cubicBezTo>
                    <a:pt x="1027" y="357"/>
                    <a:pt x="1027" y="357"/>
                    <a:pt x="1027" y="357"/>
                  </a:cubicBezTo>
                  <a:cubicBezTo>
                    <a:pt x="898" y="567"/>
                    <a:pt x="898" y="567"/>
                    <a:pt x="898" y="567"/>
                  </a:cubicBezTo>
                  <a:lnTo>
                    <a:pt x="406" y="56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BEF2303B-873A-46CA-99CA-AB68ADF06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255" y="4418392"/>
              <a:ext cx="1317733" cy="922688"/>
            </a:xfrm>
            <a:custGeom>
              <a:avLst/>
              <a:gdLst>
                <a:gd name="T0" fmla="*/ 406 w 1027"/>
                <a:gd name="T1" fmla="*/ 566 h 719"/>
                <a:gd name="T2" fmla="*/ 406 w 1027"/>
                <a:gd name="T3" fmla="*/ 637 h 719"/>
                <a:gd name="T4" fmla="*/ 318 w 1027"/>
                <a:gd name="T5" fmla="*/ 676 h 719"/>
                <a:gd name="T6" fmla="*/ 48 w 1027"/>
                <a:gd name="T7" fmla="*/ 437 h 719"/>
                <a:gd name="T8" fmla="*/ 48 w 1027"/>
                <a:gd name="T9" fmla="*/ 282 h 719"/>
                <a:gd name="T10" fmla="*/ 318 w 1027"/>
                <a:gd name="T11" fmla="*/ 43 h 719"/>
                <a:gd name="T12" fmla="*/ 406 w 1027"/>
                <a:gd name="T13" fmla="*/ 82 h 719"/>
                <a:gd name="T14" fmla="*/ 406 w 1027"/>
                <a:gd name="T15" fmla="*/ 153 h 719"/>
                <a:gd name="T16" fmla="*/ 902 w 1027"/>
                <a:gd name="T17" fmla="*/ 153 h 719"/>
                <a:gd name="T18" fmla="*/ 1027 w 1027"/>
                <a:gd name="T19" fmla="*/ 357 h 719"/>
                <a:gd name="T20" fmla="*/ 898 w 1027"/>
                <a:gd name="T21" fmla="*/ 566 h 719"/>
                <a:gd name="T22" fmla="*/ 406 w 1027"/>
                <a:gd name="T23" fmla="*/ 566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7" h="719">
                  <a:moveTo>
                    <a:pt x="406" y="566"/>
                  </a:moveTo>
                  <a:cubicBezTo>
                    <a:pt x="406" y="637"/>
                    <a:pt x="406" y="637"/>
                    <a:pt x="406" y="637"/>
                  </a:cubicBezTo>
                  <a:cubicBezTo>
                    <a:pt x="406" y="701"/>
                    <a:pt x="366" y="719"/>
                    <a:pt x="318" y="676"/>
                  </a:cubicBezTo>
                  <a:cubicBezTo>
                    <a:pt x="48" y="437"/>
                    <a:pt x="48" y="437"/>
                    <a:pt x="48" y="437"/>
                  </a:cubicBezTo>
                  <a:cubicBezTo>
                    <a:pt x="0" y="394"/>
                    <a:pt x="0" y="324"/>
                    <a:pt x="48" y="282"/>
                  </a:cubicBezTo>
                  <a:cubicBezTo>
                    <a:pt x="318" y="43"/>
                    <a:pt x="318" y="43"/>
                    <a:pt x="318" y="43"/>
                  </a:cubicBezTo>
                  <a:cubicBezTo>
                    <a:pt x="366" y="0"/>
                    <a:pt x="406" y="18"/>
                    <a:pt x="406" y="82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902" y="153"/>
                    <a:pt x="902" y="153"/>
                    <a:pt x="902" y="153"/>
                  </a:cubicBezTo>
                  <a:cubicBezTo>
                    <a:pt x="1027" y="357"/>
                    <a:pt x="1027" y="357"/>
                    <a:pt x="1027" y="357"/>
                  </a:cubicBezTo>
                  <a:cubicBezTo>
                    <a:pt x="898" y="566"/>
                    <a:pt x="898" y="566"/>
                    <a:pt x="898" y="566"/>
                  </a:cubicBezTo>
                  <a:lnTo>
                    <a:pt x="406" y="566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2CC6244A-EF17-41D8-A013-6C17294A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938" y="3645733"/>
              <a:ext cx="1316146" cy="922690"/>
            </a:xfrm>
            <a:custGeom>
              <a:avLst/>
              <a:gdLst>
                <a:gd name="T0" fmla="*/ 620 w 1026"/>
                <a:gd name="T1" fmla="*/ 567 h 719"/>
                <a:gd name="T2" fmla="*/ 620 w 1026"/>
                <a:gd name="T3" fmla="*/ 637 h 719"/>
                <a:gd name="T4" fmla="*/ 708 w 1026"/>
                <a:gd name="T5" fmla="*/ 677 h 719"/>
                <a:gd name="T6" fmla="*/ 978 w 1026"/>
                <a:gd name="T7" fmla="*/ 437 h 719"/>
                <a:gd name="T8" fmla="*/ 978 w 1026"/>
                <a:gd name="T9" fmla="*/ 282 h 719"/>
                <a:gd name="T10" fmla="*/ 708 w 1026"/>
                <a:gd name="T11" fmla="*/ 43 h 719"/>
                <a:gd name="T12" fmla="*/ 620 w 1026"/>
                <a:gd name="T13" fmla="*/ 82 h 719"/>
                <a:gd name="T14" fmla="*/ 620 w 1026"/>
                <a:gd name="T15" fmla="*/ 153 h 719"/>
                <a:gd name="T16" fmla="*/ 124 w 1026"/>
                <a:gd name="T17" fmla="*/ 153 h 719"/>
                <a:gd name="T18" fmla="*/ 0 w 1026"/>
                <a:gd name="T19" fmla="*/ 357 h 719"/>
                <a:gd name="T20" fmla="*/ 128 w 1026"/>
                <a:gd name="T21" fmla="*/ 567 h 719"/>
                <a:gd name="T22" fmla="*/ 620 w 1026"/>
                <a:gd name="T23" fmla="*/ 56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6" h="719">
                  <a:moveTo>
                    <a:pt x="620" y="567"/>
                  </a:moveTo>
                  <a:cubicBezTo>
                    <a:pt x="620" y="637"/>
                    <a:pt x="620" y="637"/>
                    <a:pt x="620" y="637"/>
                  </a:cubicBezTo>
                  <a:cubicBezTo>
                    <a:pt x="620" y="702"/>
                    <a:pt x="660" y="719"/>
                    <a:pt x="708" y="677"/>
                  </a:cubicBezTo>
                  <a:cubicBezTo>
                    <a:pt x="978" y="437"/>
                    <a:pt x="978" y="437"/>
                    <a:pt x="978" y="437"/>
                  </a:cubicBezTo>
                  <a:cubicBezTo>
                    <a:pt x="1026" y="395"/>
                    <a:pt x="1026" y="325"/>
                    <a:pt x="978" y="282"/>
                  </a:cubicBezTo>
                  <a:cubicBezTo>
                    <a:pt x="708" y="43"/>
                    <a:pt x="708" y="43"/>
                    <a:pt x="708" y="43"/>
                  </a:cubicBezTo>
                  <a:cubicBezTo>
                    <a:pt x="660" y="0"/>
                    <a:pt x="620" y="18"/>
                    <a:pt x="620" y="82"/>
                  </a:cubicBezTo>
                  <a:cubicBezTo>
                    <a:pt x="620" y="153"/>
                    <a:pt x="620" y="153"/>
                    <a:pt x="620" y="153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128" y="567"/>
                    <a:pt x="128" y="567"/>
                    <a:pt x="128" y="567"/>
                  </a:cubicBezTo>
                  <a:lnTo>
                    <a:pt x="620" y="56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DF01ACB0-FB68-4707-8A8A-7C07864AA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938" y="5368587"/>
              <a:ext cx="1316146" cy="922688"/>
            </a:xfrm>
            <a:custGeom>
              <a:avLst/>
              <a:gdLst>
                <a:gd name="T0" fmla="*/ 620 w 1026"/>
                <a:gd name="T1" fmla="*/ 567 h 719"/>
                <a:gd name="T2" fmla="*/ 620 w 1026"/>
                <a:gd name="T3" fmla="*/ 637 h 719"/>
                <a:gd name="T4" fmla="*/ 708 w 1026"/>
                <a:gd name="T5" fmla="*/ 677 h 719"/>
                <a:gd name="T6" fmla="*/ 978 w 1026"/>
                <a:gd name="T7" fmla="*/ 437 h 719"/>
                <a:gd name="T8" fmla="*/ 978 w 1026"/>
                <a:gd name="T9" fmla="*/ 282 h 719"/>
                <a:gd name="T10" fmla="*/ 708 w 1026"/>
                <a:gd name="T11" fmla="*/ 43 h 719"/>
                <a:gd name="T12" fmla="*/ 620 w 1026"/>
                <a:gd name="T13" fmla="*/ 82 h 719"/>
                <a:gd name="T14" fmla="*/ 620 w 1026"/>
                <a:gd name="T15" fmla="*/ 153 h 719"/>
                <a:gd name="T16" fmla="*/ 124 w 1026"/>
                <a:gd name="T17" fmla="*/ 153 h 719"/>
                <a:gd name="T18" fmla="*/ 0 w 1026"/>
                <a:gd name="T19" fmla="*/ 357 h 719"/>
                <a:gd name="T20" fmla="*/ 128 w 1026"/>
                <a:gd name="T21" fmla="*/ 567 h 719"/>
                <a:gd name="T22" fmla="*/ 620 w 1026"/>
                <a:gd name="T23" fmla="*/ 56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6" h="719">
                  <a:moveTo>
                    <a:pt x="620" y="567"/>
                  </a:moveTo>
                  <a:cubicBezTo>
                    <a:pt x="620" y="637"/>
                    <a:pt x="620" y="637"/>
                    <a:pt x="620" y="637"/>
                  </a:cubicBezTo>
                  <a:cubicBezTo>
                    <a:pt x="620" y="702"/>
                    <a:pt x="660" y="719"/>
                    <a:pt x="708" y="677"/>
                  </a:cubicBezTo>
                  <a:cubicBezTo>
                    <a:pt x="978" y="437"/>
                    <a:pt x="978" y="437"/>
                    <a:pt x="978" y="437"/>
                  </a:cubicBezTo>
                  <a:cubicBezTo>
                    <a:pt x="1026" y="395"/>
                    <a:pt x="1026" y="325"/>
                    <a:pt x="978" y="282"/>
                  </a:cubicBezTo>
                  <a:cubicBezTo>
                    <a:pt x="708" y="43"/>
                    <a:pt x="708" y="43"/>
                    <a:pt x="708" y="43"/>
                  </a:cubicBezTo>
                  <a:cubicBezTo>
                    <a:pt x="660" y="0"/>
                    <a:pt x="620" y="18"/>
                    <a:pt x="620" y="82"/>
                  </a:cubicBezTo>
                  <a:cubicBezTo>
                    <a:pt x="620" y="153"/>
                    <a:pt x="620" y="153"/>
                    <a:pt x="620" y="153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128" y="567"/>
                    <a:pt x="128" y="567"/>
                    <a:pt x="128" y="567"/>
                  </a:cubicBezTo>
                  <a:lnTo>
                    <a:pt x="620" y="567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3" name="Agrupar 14">
              <a:extLst>
                <a:ext uri="{FF2B5EF4-FFF2-40B4-BE49-F238E27FC236}">
                  <a16:creationId xmlns:a16="http://schemas.microsoft.com/office/drawing/2014/main" id="{6A8918AA-BE8F-41A9-9377-753D4B4DAB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4348" y="1412776"/>
              <a:ext cx="1638023" cy="5328592"/>
              <a:chOff x="3764348" y="1412776"/>
              <a:chExt cx="1638023" cy="5328592"/>
            </a:xfrm>
          </p:grpSpPr>
          <p:sp>
            <p:nvSpPr>
              <p:cNvPr id="18" name="Freeform 28">
                <a:extLst>
                  <a:ext uri="{FF2B5EF4-FFF2-40B4-BE49-F238E27FC236}">
                    <a16:creationId xmlns:a16="http://schemas.microsoft.com/office/drawing/2014/main" id="{55E78A7D-9319-4E18-8E01-52C1C93C8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046" y="1513982"/>
                <a:ext cx="1520917" cy="5191727"/>
              </a:xfrm>
              <a:custGeom>
                <a:avLst/>
                <a:gdLst>
                  <a:gd name="T0" fmla="*/ 2147483646 w 965"/>
                  <a:gd name="T1" fmla="*/ 2147483646 h 2473"/>
                  <a:gd name="T2" fmla="*/ 2147483646 w 965"/>
                  <a:gd name="T3" fmla="*/ 0 h 2473"/>
                  <a:gd name="T4" fmla="*/ 2147483646 w 965"/>
                  <a:gd name="T5" fmla="*/ 2147483646 h 2473"/>
                  <a:gd name="T6" fmla="*/ 2147483646 w 965"/>
                  <a:gd name="T7" fmla="*/ 2147483646 h 2473"/>
                  <a:gd name="T8" fmla="*/ 2147483646 w 965"/>
                  <a:gd name="T9" fmla="*/ 2147483646 h 2473"/>
                  <a:gd name="T10" fmla="*/ 2147483646 w 965"/>
                  <a:gd name="T11" fmla="*/ 2147483646 h 2473"/>
                  <a:gd name="T12" fmla="*/ 2147483646 w 965"/>
                  <a:gd name="T13" fmla="*/ 2147483646 h 2473"/>
                  <a:gd name="T14" fmla="*/ 2147483646 w 965"/>
                  <a:gd name="T15" fmla="*/ 2147483646 h 2473"/>
                  <a:gd name="T16" fmla="*/ 2147483646 w 965"/>
                  <a:gd name="T17" fmla="*/ 2147483646 h 24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65" h="2473">
                    <a:moveTo>
                      <a:pt x="948" y="184"/>
                    </a:moveTo>
                    <a:cubicBezTo>
                      <a:pt x="965" y="74"/>
                      <a:pt x="737" y="0"/>
                      <a:pt x="486" y="0"/>
                    </a:cubicBezTo>
                    <a:cubicBezTo>
                      <a:pt x="235" y="0"/>
                      <a:pt x="0" y="82"/>
                      <a:pt x="25" y="184"/>
                    </a:cubicBezTo>
                    <a:cubicBezTo>
                      <a:pt x="17" y="184"/>
                      <a:pt x="17" y="184"/>
                      <a:pt x="17" y="184"/>
                    </a:cubicBezTo>
                    <a:cubicBezTo>
                      <a:pt x="17" y="2004"/>
                      <a:pt x="17" y="2004"/>
                      <a:pt x="17" y="2004"/>
                    </a:cubicBezTo>
                    <a:cubicBezTo>
                      <a:pt x="17" y="2263"/>
                      <a:pt x="227" y="2473"/>
                      <a:pt x="486" y="2473"/>
                    </a:cubicBezTo>
                    <a:cubicBezTo>
                      <a:pt x="746" y="2473"/>
                      <a:pt x="956" y="2263"/>
                      <a:pt x="956" y="2004"/>
                    </a:cubicBezTo>
                    <a:cubicBezTo>
                      <a:pt x="956" y="184"/>
                      <a:pt x="956" y="184"/>
                      <a:pt x="956" y="184"/>
                    </a:cubicBezTo>
                    <a:lnTo>
                      <a:pt x="948" y="184"/>
                    </a:lnTo>
                    <a:close/>
                  </a:path>
                </a:pathLst>
              </a:custGeom>
              <a:solidFill>
                <a:srgbClr val="FFFFFF">
                  <a:alpha val="4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98" tIns="34299" rIns="68598" bIns="34299"/>
              <a:lstStyle/>
              <a:p>
                <a:endParaRPr lang="pt-BR"/>
              </a:p>
            </p:txBody>
          </p:sp>
          <p:sp>
            <p:nvSpPr>
              <p:cNvPr id="19" name="Freeform 29">
                <a:extLst>
                  <a:ext uri="{FF2B5EF4-FFF2-40B4-BE49-F238E27FC236}">
                    <a16:creationId xmlns:a16="http://schemas.microsoft.com/office/drawing/2014/main" id="{A5B08FB0-4C01-4F01-B1F2-E273D4331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833" y="5103533"/>
                <a:ext cx="1479672" cy="1602828"/>
              </a:xfrm>
              <a:custGeom>
                <a:avLst/>
                <a:gdLst>
                  <a:gd name="T0" fmla="*/ 938 w 938"/>
                  <a:gd name="T1" fmla="*/ 0 h 792"/>
                  <a:gd name="T2" fmla="*/ 938 w 938"/>
                  <a:gd name="T3" fmla="*/ 323 h 792"/>
                  <a:gd name="T4" fmla="*/ 469 w 938"/>
                  <a:gd name="T5" fmla="*/ 792 h 792"/>
                  <a:gd name="T6" fmla="*/ 469 w 938"/>
                  <a:gd name="T7" fmla="*/ 792 h 792"/>
                  <a:gd name="T8" fmla="*/ 0 w 938"/>
                  <a:gd name="T9" fmla="*/ 323 h 792"/>
                  <a:gd name="T10" fmla="*/ 0 w 938"/>
                  <a:gd name="T11" fmla="*/ 0 h 792"/>
                  <a:gd name="T12" fmla="*/ 938 w 938"/>
                  <a:gd name="T13" fmla="*/ 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8" h="792">
                    <a:moveTo>
                      <a:pt x="938" y="0"/>
                    </a:moveTo>
                    <a:cubicBezTo>
                      <a:pt x="938" y="323"/>
                      <a:pt x="938" y="323"/>
                      <a:pt x="938" y="323"/>
                    </a:cubicBezTo>
                    <a:cubicBezTo>
                      <a:pt x="938" y="582"/>
                      <a:pt x="728" y="792"/>
                      <a:pt x="469" y="792"/>
                    </a:cubicBezTo>
                    <a:cubicBezTo>
                      <a:pt x="469" y="792"/>
                      <a:pt x="469" y="792"/>
                      <a:pt x="469" y="792"/>
                    </a:cubicBezTo>
                    <a:cubicBezTo>
                      <a:pt x="210" y="792"/>
                      <a:pt x="0" y="582"/>
                      <a:pt x="0" y="3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93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50000"/>
                    </a:schemeClr>
                  </a:gs>
                </a:gsLst>
                <a:lin ang="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lIns="68598" tIns="68598" rIns="68598" bIns="34299" anchor="ctr" anchorCtr="1"/>
              <a:lstStyle/>
              <a:p>
                <a:pPr algn="ctr" defTabSz="91448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100%</a:t>
                </a:r>
              </a:p>
            </p:txBody>
          </p:sp>
          <p:sp>
            <p:nvSpPr>
              <p:cNvPr id="20" name="Freeform 30">
                <a:extLst>
                  <a:ext uri="{FF2B5EF4-FFF2-40B4-BE49-F238E27FC236}">
                    <a16:creationId xmlns:a16="http://schemas.microsoft.com/office/drawing/2014/main" id="{6DD480B5-13CD-4CEA-95E4-18C1A6FDF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884" y="4343377"/>
                <a:ext cx="1441569" cy="1027710"/>
              </a:xfrm>
              <a:custGeom>
                <a:avLst/>
                <a:gdLst>
                  <a:gd name="T0" fmla="*/ 0 w 914"/>
                  <a:gd name="T1" fmla="*/ 0 h 508"/>
                  <a:gd name="T2" fmla="*/ 0 w 914"/>
                  <a:gd name="T3" fmla="*/ 420 h 508"/>
                  <a:gd name="T4" fmla="*/ 0 w 914"/>
                  <a:gd name="T5" fmla="*/ 420 h 508"/>
                  <a:gd name="T6" fmla="*/ 457 w 914"/>
                  <a:gd name="T7" fmla="*/ 508 h 508"/>
                  <a:gd name="T8" fmla="*/ 913 w 914"/>
                  <a:gd name="T9" fmla="*/ 420 h 508"/>
                  <a:gd name="T10" fmla="*/ 914 w 914"/>
                  <a:gd name="T11" fmla="*/ 420 h 508"/>
                  <a:gd name="T12" fmla="*/ 914 w 914"/>
                  <a:gd name="T13" fmla="*/ 0 h 508"/>
                  <a:gd name="T14" fmla="*/ 0 w 914"/>
                  <a:gd name="T15" fmla="*/ 0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4" h="508">
                    <a:moveTo>
                      <a:pt x="0" y="0"/>
                    </a:moveTo>
                    <a:cubicBezTo>
                      <a:pt x="0" y="420"/>
                      <a:pt x="0" y="420"/>
                      <a:pt x="0" y="420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0" y="469"/>
                      <a:pt x="205" y="508"/>
                      <a:pt x="457" y="508"/>
                    </a:cubicBezTo>
                    <a:cubicBezTo>
                      <a:pt x="709" y="508"/>
                      <a:pt x="913" y="469"/>
                      <a:pt x="913" y="420"/>
                    </a:cubicBezTo>
                    <a:cubicBezTo>
                      <a:pt x="914" y="420"/>
                      <a:pt x="914" y="420"/>
                      <a:pt x="914" y="420"/>
                    </a:cubicBezTo>
                    <a:cubicBezTo>
                      <a:pt x="914" y="0"/>
                      <a:pt x="914" y="0"/>
                      <a:pt x="91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5">
                      <a:lumMod val="50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68598" tIns="137196" rIns="68598" bIns="34299" anchor="ctr" anchorCtr="1"/>
              <a:lstStyle/>
              <a:p>
                <a:pPr algn="ctr" defTabSz="91448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80%</a:t>
                </a:r>
              </a:p>
            </p:txBody>
          </p:sp>
          <p:sp>
            <p:nvSpPr>
              <p:cNvPr id="21" name="Freeform 31">
                <a:extLst>
                  <a:ext uri="{FF2B5EF4-FFF2-40B4-BE49-F238E27FC236}">
                    <a16:creationId xmlns:a16="http://schemas.microsoft.com/office/drawing/2014/main" id="{28C90490-F2A1-41EF-9626-F64AAE245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884" y="3500703"/>
                <a:ext cx="1441569" cy="1032713"/>
              </a:xfrm>
              <a:custGeom>
                <a:avLst/>
                <a:gdLst>
                  <a:gd name="T0" fmla="*/ 0 w 914"/>
                  <a:gd name="T1" fmla="*/ 0 h 509"/>
                  <a:gd name="T2" fmla="*/ 0 w 914"/>
                  <a:gd name="T3" fmla="*/ 421 h 509"/>
                  <a:gd name="T4" fmla="*/ 0 w 914"/>
                  <a:gd name="T5" fmla="*/ 421 h 509"/>
                  <a:gd name="T6" fmla="*/ 457 w 914"/>
                  <a:gd name="T7" fmla="*/ 509 h 509"/>
                  <a:gd name="T8" fmla="*/ 913 w 914"/>
                  <a:gd name="T9" fmla="*/ 421 h 509"/>
                  <a:gd name="T10" fmla="*/ 914 w 914"/>
                  <a:gd name="T11" fmla="*/ 421 h 509"/>
                  <a:gd name="T12" fmla="*/ 914 w 914"/>
                  <a:gd name="T13" fmla="*/ 0 h 509"/>
                  <a:gd name="T14" fmla="*/ 0 w 914"/>
                  <a:gd name="T15" fmla="*/ 0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4" h="509">
                    <a:moveTo>
                      <a:pt x="0" y="0"/>
                    </a:moveTo>
                    <a:cubicBezTo>
                      <a:pt x="0" y="421"/>
                      <a:pt x="0" y="421"/>
                      <a:pt x="0" y="421"/>
                    </a:cubicBezTo>
                    <a:cubicBezTo>
                      <a:pt x="0" y="421"/>
                      <a:pt x="0" y="421"/>
                      <a:pt x="0" y="421"/>
                    </a:cubicBezTo>
                    <a:cubicBezTo>
                      <a:pt x="0" y="469"/>
                      <a:pt x="205" y="509"/>
                      <a:pt x="457" y="509"/>
                    </a:cubicBezTo>
                    <a:cubicBezTo>
                      <a:pt x="709" y="509"/>
                      <a:pt x="913" y="469"/>
                      <a:pt x="913" y="421"/>
                    </a:cubicBezTo>
                    <a:cubicBezTo>
                      <a:pt x="914" y="421"/>
                      <a:pt x="914" y="421"/>
                      <a:pt x="914" y="421"/>
                    </a:cubicBezTo>
                    <a:cubicBezTo>
                      <a:pt x="914" y="0"/>
                      <a:pt x="914" y="0"/>
                      <a:pt x="91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lIns="68598" tIns="137196" rIns="68598" bIns="34299" anchor="ctr" anchorCtr="1"/>
              <a:lstStyle/>
              <a:p>
                <a:pPr algn="ctr" defTabSz="91448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60%</a:t>
                </a:r>
              </a:p>
            </p:txBody>
          </p:sp>
          <p:sp>
            <p:nvSpPr>
              <p:cNvPr id="22" name="Freeform 32">
                <a:extLst>
                  <a:ext uri="{FF2B5EF4-FFF2-40B4-BE49-F238E27FC236}">
                    <a16:creationId xmlns:a16="http://schemas.microsoft.com/office/drawing/2014/main" id="{037356A9-2DC1-49C3-94A1-AC33C8D28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884" y="2688038"/>
                <a:ext cx="1441569" cy="1027710"/>
              </a:xfrm>
              <a:custGeom>
                <a:avLst/>
                <a:gdLst>
                  <a:gd name="T0" fmla="*/ 0 w 914"/>
                  <a:gd name="T1" fmla="*/ 0 h 508"/>
                  <a:gd name="T2" fmla="*/ 0 w 914"/>
                  <a:gd name="T3" fmla="*/ 420 h 508"/>
                  <a:gd name="T4" fmla="*/ 0 w 914"/>
                  <a:gd name="T5" fmla="*/ 420 h 508"/>
                  <a:gd name="T6" fmla="*/ 457 w 914"/>
                  <a:gd name="T7" fmla="*/ 508 h 508"/>
                  <a:gd name="T8" fmla="*/ 913 w 914"/>
                  <a:gd name="T9" fmla="*/ 420 h 508"/>
                  <a:gd name="T10" fmla="*/ 914 w 914"/>
                  <a:gd name="T11" fmla="*/ 420 h 508"/>
                  <a:gd name="T12" fmla="*/ 914 w 914"/>
                  <a:gd name="T13" fmla="*/ 0 h 508"/>
                  <a:gd name="T14" fmla="*/ 0 w 914"/>
                  <a:gd name="T15" fmla="*/ 0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4" h="508">
                    <a:moveTo>
                      <a:pt x="0" y="0"/>
                    </a:moveTo>
                    <a:cubicBezTo>
                      <a:pt x="0" y="420"/>
                      <a:pt x="0" y="420"/>
                      <a:pt x="0" y="420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0" y="469"/>
                      <a:pt x="205" y="508"/>
                      <a:pt x="457" y="508"/>
                    </a:cubicBezTo>
                    <a:cubicBezTo>
                      <a:pt x="709" y="508"/>
                      <a:pt x="913" y="469"/>
                      <a:pt x="913" y="420"/>
                    </a:cubicBezTo>
                    <a:cubicBezTo>
                      <a:pt x="914" y="420"/>
                      <a:pt x="914" y="420"/>
                      <a:pt x="914" y="420"/>
                    </a:cubicBezTo>
                    <a:cubicBezTo>
                      <a:pt x="914" y="0"/>
                      <a:pt x="914" y="0"/>
                      <a:pt x="91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50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68598" tIns="137196" rIns="68598" bIns="34299" anchor="ctr" anchorCtr="1"/>
              <a:lstStyle/>
              <a:p>
                <a:pPr algn="ctr" defTabSz="91448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30%</a:t>
                </a:r>
              </a:p>
            </p:txBody>
          </p:sp>
          <p:sp>
            <p:nvSpPr>
              <p:cNvPr id="23" name="Oval 33">
                <a:extLst>
                  <a:ext uri="{FF2B5EF4-FFF2-40B4-BE49-F238E27FC236}">
                    <a16:creationId xmlns:a16="http://schemas.microsoft.com/office/drawing/2014/main" id="{2CD96821-E202-457F-9CD5-12AB355D7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359" y="2535505"/>
                <a:ext cx="1439982" cy="357574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lIns="68598" tIns="34299" rIns="68598" bIns="34299"/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6FDF2613-040D-4738-B794-CB6D03CFDB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63689" y="1412776"/>
                <a:ext cx="1638435" cy="632629"/>
              </a:xfrm>
              <a:custGeom>
                <a:avLst/>
                <a:gdLst>
                  <a:gd name="T0" fmla="*/ 519 w 1039"/>
                  <a:gd name="T1" fmla="*/ 313 h 313"/>
                  <a:gd name="T2" fmla="*/ 0 w 1039"/>
                  <a:gd name="T3" fmla="*/ 156 h 313"/>
                  <a:gd name="T4" fmla="*/ 171 w 1039"/>
                  <a:gd name="T5" fmla="*/ 35 h 313"/>
                  <a:gd name="T6" fmla="*/ 519 w 1039"/>
                  <a:gd name="T7" fmla="*/ 0 h 313"/>
                  <a:gd name="T8" fmla="*/ 1039 w 1039"/>
                  <a:gd name="T9" fmla="*/ 156 h 313"/>
                  <a:gd name="T10" fmla="*/ 867 w 1039"/>
                  <a:gd name="T11" fmla="*/ 278 h 313"/>
                  <a:gd name="T12" fmla="*/ 519 w 1039"/>
                  <a:gd name="T13" fmla="*/ 313 h 313"/>
                  <a:gd name="T14" fmla="*/ 85 w 1039"/>
                  <a:gd name="T15" fmla="*/ 156 h 313"/>
                  <a:gd name="T16" fmla="*/ 212 w 1039"/>
                  <a:gd name="T17" fmla="*/ 203 h 313"/>
                  <a:gd name="T18" fmla="*/ 519 w 1039"/>
                  <a:gd name="T19" fmla="*/ 231 h 313"/>
                  <a:gd name="T20" fmla="*/ 827 w 1039"/>
                  <a:gd name="T21" fmla="*/ 203 h 313"/>
                  <a:gd name="T22" fmla="*/ 953 w 1039"/>
                  <a:gd name="T23" fmla="*/ 156 h 313"/>
                  <a:gd name="T24" fmla="*/ 827 w 1039"/>
                  <a:gd name="T25" fmla="*/ 110 h 313"/>
                  <a:gd name="T26" fmla="*/ 519 w 1039"/>
                  <a:gd name="T27" fmla="*/ 82 h 313"/>
                  <a:gd name="T28" fmla="*/ 212 w 1039"/>
                  <a:gd name="T29" fmla="*/ 110 h 313"/>
                  <a:gd name="T30" fmla="*/ 85 w 1039"/>
                  <a:gd name="T31" fmla="*/ 156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39" h="313">
                    <a:moveTo>
                      <a:pt x="519" y="313"/>
                    </a:moveTo>
                    <a:cubicBezTo>
                      <a:pt x="466" y="313"/>
                      <a:pt x="0" y="309"/>
                      <a:pt x="0" y="156"/>
                    </a:cubicBezTo>
                    <a:cubicBezTo>
                      <a:pt x="0" y="102"/>
                      <a:pt x="56" y="62"/>
                      <a:pt x="171" y="35"/>
                    </a:cubicBezTo>
                    <a:cubicBezTo>
                      <a:pt x="265" y="12"/>
                      <a:pt x="388" y="0"/>
                      <a:pt x="519" y="0"/>
                    </a:cubicBezTo>
                    <a:cubicBezTo>
                      <a:pt x="573" y="0"/>
                      <a:pt x="1039" y="4"/>
                      <a:pt x="1039" y="156"/>
                    </a:cubicBezTo>
                    <a:cubicBezTo>
                      <a:pt x="1039" y="210"/>
                      <a:pt x="983" y="250"/>
                      <a:pt x="867" y="278"/>
                    </a:cubicBezTo>
                    <a:cubicBezTo>
                      <a:pt x="774" y="301"/>
                      <a:pt x="650" y="313"/>
                      <a:pt x="519" y="313"/>
                    </a:cubicBezTo>
                    <a:close/>
                    <a:moveTo>
                      <a:pt x="85" y="156"/>
                    </a:moveTo>
                    <a:cubicBezTo>
                      <a:pt x="97" y="166"/>
                      <a:pt x="132" y="186"/>
                      <a:pt x="212" y="203"/>
                    </a:cubicBezTo>
                    <a:cubicBezTo>
                      <a:pt x="297" y="221"/>
                      <a:pt x="406" y="231"/>
                      <a:pt x="519" y="231"/>
                    </a:cubicBezTo>
                    <a:cubicBezTo>
                      <a:pt x="633" y="231"/>
                      <a:pt x="742" y="221"/>
                      <a:pt x="827" y="203"/>
                    </a:cubicBezTo>
                    <a:cubicBezTo>
                      <a:pt x="907" y="186"/>
                      <a:pt x="942" y="166"/>
                      <a:pt x="953" y="156"/>
                    </a:cubicBezTo>
                    <a:cubicBezTo>
                      <a:pt x="942" y="146"/>
                      <a:pt x="907" y="127"/>
                      <a:pt x="827" y="110"/>
                    </a:cubicBezTo>
                    <a:cubicBezTo>
                      <a:pt x="742" y="92"/>
                      <a:pt x="633" y="82"/>
                      <a:pt x="519" y="82"/>
                    </a:cubicBezTo>
                    <a:cubicBezTo>
                      <a:pt x="406" y="82"/>
                      <a:pt x="297" y="92"/>
                      <a:pt x="212" y="110"/>
                    </a:cubicBezTo>
                    <a:cubicBezTo>
                      <a:pt x="132" y="127"/>
                      <a:pt x="97" y="146"/>
                      <a:pt x="85" y="15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lIns="68598" tIns="34299" rIns="68598" bIns="34299"/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7080EC57-48CB-4D82-A41F-9B5B27432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139" y="1903567"/>
                <a:ext cx="1209120" cy="133256"/>
              </a:xfrm>
              <a:custGeom>
                <a:avLst/>
                <a:gdLst>
                  <a:gd name="T0" fmla="*/ 2147483646 w 766"/>
                  <a:gd name="T1" fmla="*/ 2147483646 h 66"/>
                  <a:gd name="T2" fmla="*/ 2147483646 w 766"/>
                  <a:gd name="T3" fmla="*/ 2147483646 h 66"/>
                  <a:gd name="T4" fmla="*/ 2147483646 w 766"/>
                  <a:gd name="T5" fmla="*/ 2147483646 h 66"/>
                  <a:gd name="T6" fmla="*/ 2147483646 w 766"/>
                  <a:gd name="T7" fmla="*/ 2147483646 h 66"/>
                  <a:gd name="T8" fmla="*/ 2147483646 w 766"/>
                  <a:gd name="T9" fmla="*/ 2147483646 h 66"/>
                  <a:gd name="T10" fmla="*/ 0 w 766"/>
                  <a:gd name="T11" fmla="*/ 2147483646 h 66"/>
                  <a:gd name="T12" fmla="*/ 2147483646 w 766"/>
                  <a:gd name="T13" fmla="*/ 2147483646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6" h="66">
                    <a:moveTo>
                      <a:pt x="112" y="38"/>
                    </a:moveTo>
                    <a:cubicBezTo>
                      <a:pt x="186" y="52"/>
                      <a:pt x="283" y="66"/>
                      <a:pt x="383" y="66"/>
                    </a:cubicBezTo>
                    <a:cubicBezTo>
                      <a:pt x="483" y="66"/>
                      <a:pt x="579" y="52"/>
                      <a:pt x="654" y="38"/>
                    </a:cubicBezTo>
                    <a:cubicBezTo>
                      <a:pt x="724" y="26"/>
                      <a:pt x="755" y="12"/>
                      <a:pt x="766" y="4"/>
                    </a:cubicBezTo>
                    <a:cubicBezTo>
                      <a:pt x="759" y="0"/>
                      <a:pt x="483" y="40"/>
                      <a:pt x="383" y="40"/>
                    </a:cubicBezTo>
                    <a:cubicBezTo>
                      <a:pt x="283" y="40"/>
                      <a:pt x="6" y="0"/>
                      <a:pt x="0" y="4"/>
                    </a:cubicBezTo>
                    <a:cubicBezTo>
                      <a:pt x="10" y="12"/>
                      <a:pt x="41" y="26"/>
                      <a:pt x="112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98" tIns="34299" rIns="68598" bIns="34299"/>
              <a:lstStyle/>
              <a:p>
                <a:endParaRPr lang="pt-BR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6DCFF59F-F3D4-4CC4-9203-F5AE4B1ED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139" y="1553002"/>
                <a:ext cx="1209120" cy="144518"/>
              </a:xfrm>
              <a:custGeom>
                <a:avLst/>
                <a:gdLst>
                  <a:gd name="T0" fmla="*/ 2147483646 w 766"/>
                  <a:gd name="T1" fmla="*/ 2147483646 h 71"/>
                  <a:gd name="T2" fmla="*/ 2147483646 w 766"/>
                  <a:gd name="T3" fmla="*/ 0 h 71"/>
                  <a:gd name="T4" fmla="*/ 2147483646 w 766"/>
                  <a:gd name="T5" fmla="*/ 2147483646 h 71"/>
                  <a:gd name="T6" fmla="*/ 0 w 766"/>
                  <a:gd name="T7" fmla="*/ 2147483646 h 71"/>
                  <a:gd name="T8" fmla="*/ 2147483646 w 766"/>
                  <a:gd name="T9" fmla="*/ 2147483646 h 71"/>
                  <a:gd name="T10" fmla="*/ 2147483646 w 766"/>
                  <a:gd name="T11" fmla="*/ 2147483646 h 71"/>
                  <a:gd name="T12" fmla="*/ 2147483646 w 766"/>
                  <a:gd name="T13" fmla="*/ 2147483646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6" h="71">
                    <a:moveTo>
                      <a:pt x="654" y="32"/>
                    </a:moveTo>
                    <a:cubicBezTo>
                      <a:pt x="579" y="17"/>
                      <a:pt x="483" y="0"/>
                      <a:pt x="383" y="0"/>
                    </a:cubicBezTo>
                    <a:cubicBezTo>
                      <a:pt x="283" y="0"/>
                      <a:pt x="186" y="17"/>
                      <a:pt x="112" y="32"/>
                    </a:cubicBezTo>
                    <a:cubicBezTo>
                      <a:pt x="41" y="46"/>
                      <a:pt x="10" y="63"/>
                      <a:pt x="0" y="71"/>
                    </a:cubicBezTo>
                    <a:cubicBezTo>
                      <a:pt x="177" y="38"/>
                      <a:pt x="283" y="28"/>
                      <a:pt x="383" y="28"/>
                    </a:cubicBezTo>
                    <a:cubicBezTo>
                      <a:pt x="483" y="28"/>
                      <a:pt x="605" y="42"/>
                      <a:pt x="766" y="71"/>
                    </a:cubicBezTo>
                    <a:cubicBezTo>
                      <a:pt x="755" y="63"/>
                      <a:pt x="724" y="46"/>
                      <a:pt x="654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98" tIns="34299" rIns="68598" bIns="34299"/>
              <a:lstStyle/>
              <a:p>
                <a:endParaRPr lang="pt-BR"/>
              </a:p>
            </p:txBody>
          </p:sp>
          <p:sp>
            <p:nvSpPr>
              <p:cNvPr id="27" name="Freeform 37">
                <a:extLst>
                  <a:ext uri="{FF2B5EF4-FFF2-40B4-BE49-F238E27FC236}">
                    <a16:creationId xmlns:a16="http://schemas.microsoft.com/office/drawing/2014/main" id="{45125F69-7740-4D25-BC3D-649EA989A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369" y="1847865"/>
                <a:ext cx="1505074" cy="4893503"/>
              </a:xfrm>
              <a:custGeom>
                <a:avLst/>
                <a:gdLst>
                  <a:gd name="T0" fmla="*/ 477 w 954"/>
                  <a:gd name="T1" fmla="*/ 2338 h 2338"/>
                  <a:gd name="T2" fmla="*/ 0 w 954"/>
                  <a:gd name="T3" fmla="*/ 1861 h 2338"/>
                  <a:gd name="T4" fmla="*/ 0 w 954"/>
                  <a:gd name="T5" fmla="*/ 0 h 2338"/>
                  <a:gd name="T6" fmla="*/ 33 w 954"/>
                  <a:gd name="T7" fmla="*/ 0 h 2338"/>
                  <a:gd name="T8" fmla="*/ 33 w 954"/>
                  <a:gd name="T9" fmla="*/ 1861 h 2338"/>
                  <a:gd name="T10" fmla="*/ 477 w 954"/>
                  <a:gd name="T11" fmla="*/ 2305 h 2338"/>
                  <a:gd name="T12" fmla="*/ 921 w 954"/>
                  <a:gd name="T13" fmla="*/ 1861 h 2338"/>
                  <a:gd name="T14" fmla="*/ 921 w 954"/>
                  <a:gd name="T15" fmla="*/ 0 h 2338"/>
                  <a:gd name="T16" fmla="*/ 954 w 954"/>
                  <a:gd name="T17" fmla="*/ 0 h 2338"/>
                  <a:gd name="T18" fmla="*/ 954 w 954"/>
                  <a:gd name="T19" fmla="*/ 1861 h 2338"/>
                  <a:gd name="T20" fmla="*/ 477 w 954"/>
                  <a:gd name="T21" fmla="*/ 2338 h 2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4" h="2338">
                    <a:moveTo>
                      <a:pt x="477" y="2338"/>
                    </a:moveTo>
                    <a:cubicBezTo>
                      <a:pt x="214" y="2338"/>
                      <a:pt x="0" y="2124"/>
                      <a:pt x="0" y="18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1861"/>
                      <a:pt x="33" y="1861"/>
                      <a:pt x="33" y="1861"/>
                    </a:cubicBezTo>
                    <a:cubicBezTo>
                      <a:pt x="33" y="2106"/>
                      <a:pt x="233" y="2305"/>
                      <a:pt x="477" y="2305"/>
                    </a:cubicBezTo>
                    <a:cubicBezTo>
                      <a:pt x="722" y="2305"/>
                      <a:pt x="921" y="2106"/>
                      <a:pt x="921" y="1861"/>
                    </a:cubicBezTo>
                    <a:cubicBezTo>
                      <a:pt x="921" y="0"/>
                      <a:pt x="921" y="0"/>
                      <a:pt x="921" y="0"/>
                    </a:cubicBezTo>
                    <a:cubicBezTo>
                      <a:pt x="954" y="0"/>
                      <a:pt x="954" y="0"/>
                      <a:pt x="954" y="0"/>
                    </a:cubicBezTo>
                    <a:cubicBezTo>
                      <a:pt x="954" y="1861"/>
                      <a:pt x="954" y="1861"/>
                      <a:pt x="954" y="1861"/>
                    </a:cubicBezTo>
                    <a:cubicBezTo>
                      <a:pt x="954" y="2124"/>
                      <a:pt x="740" y="2338"/>
                      <a:pt x="477" y="233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lIns="68598" tIns="34299" rIns="68598" bIns="34299"/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9">
                <a:extLst>
                  <a:ext uri="{FF2B5EF4-FFF2-40B4-BE49-F238E27FC236}">
                    <a16:creationId xmlns:a16="http://schemas.microsoft.com/office/drawing/2014/main" id="{23525D84-5007-436F-AF0A-B9DA8388E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242" y="2302612"/>
                <a:ext cx="449395" cy="4196642"/>
              </a:xfrm>
              <a:custGeom>
                <a:avLst/>
                <a:gdLst>
                  <a:gd name="T0" fmla="*/ 0 w 285"/>
                  <a:gd name="T1" fmla="*/ 2147483646 h 2074"/>
                  <a:gd name="T2" fmla="*/ 2147483646 w 285"/>
                  <a:gd name="T3" fmla="*/ 2147483646 h 2074"/>
                  <a:gd name="T4" fmla="*/ 2147483646 w 285"/>
                  <a:gd name="T5" fmla="*/ 2147483646 h 2074"/>
                  <a:gd name="T6" fmla="*/ 2147483646 w 285"/>
                  <a:gd name="T7" fmla="*/ 2147483646 h 2074"/>
                  <a:gd name="T8" fmla="*/ 0 w 285"/>
                  <a:gd name="T9" fmla="*/ 2147483646 h 2074"/>
                  <a:gd name="T10" fmla="*/ 0 w 285"/>
                  <a:gd name="T11" fmla="*/ 2147483646 h 20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2074">
                    <a:moveTo>
                      <a:pt x="0" y="1750"/>
                    </a:moveTo>
                    <a:cubicBezTo>
                      <a:pt x="0" y="1795"/>
                      <a:pt x="13" y="1889"/>
                      <a:pt x="74" y="1952"/>
                    </a:cubicBezTo>
                    <a:cubicBezTo>
                      <a:pt x="167" y="2047"/>
                      <a:pt x="285" y="2074"/>
                      <a:pt x="82" y="1871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79" y="60"/>
                      <a:pt x="0" y="0"/>
                      <a:pt x="0" y="45"/>
                    </a:cubicBezTo>
                    <a:lnTo>
                      <a:pt x="0" y="1750"/>
                    </a:lnTo>
                    <a:close/>
                  </a:path>
                </a:pathLst>
              </a:custGeom>
              <a:solidFill>
                <a:schemeClr val="bg1">
                  <a:alpha val="1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98" tIns="34299" rIns="68598" bIns="34299"/>
              <a:lstStyle/>
              <a:p>
                <a:endParaRPr lang="pt-BR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24580DBE-5FBB-47CE-8881-12FE08F07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709" y="2262950"/>
                <a:ext cx="1416167" cy="622627"/>
              </a:xfrm>
              <a:custGeom>
                <a:avLst/>
                <a:gdLst>
                  <a:gd name="T0" fmla="*/ 0 w 914"/>
                  <a:gd name="T1" fmla="*/ 0 h 508"/>
                  <a:gd name="T2" fmla="*/ 0 w 914"/>
                  <a:gd name="T3" fmla="*/ 420 h 508"/>
                  <a:gd name="T4" fmla="*/ 0 w 914"/>
                  <a:gd name="T5" fmla="*/ 420 h 508"/>
                  <a:gd name="T6" fmla="*/ 457 w 914"/>
                  <a:gd name="T7" fmla="*/ 508 h 508"/>
                  <a:gd name="T8" fmla="*/ 913 w 914"/>
                  <a:gd name="T9" fmla="*/ 420 h 508"/>
                  <a:gd name="T10" fmla="*/ 914 w 914"/>
                  <a:gd name="T11" fmla="*/ 420 h 508"/>
                  <a:gd name="T12" fmla="*/ 914 w 914"/>
                  <a:gd name="T13" fmla="*/ 0 h 508"/>
                  <a:gd name="T14" fmla="*/ 0 w 914"/>
                  <a:gd name="T15" fmla="*/ 0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4" h="508">
                    <a:moveTo>
                      <a:pt x="0" y="0"/>
                    </a:moveTo>
                    <a:cubicBezTo>
                      <a:pt x="0" y="420"/>
                      <a:pt x="0" y="420"/>
                      <a:pt x="0" y="420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0" y="469"/>
                      <a:pt x="205" y="508"/>
                      <a:pt x="457" y="508"/>
                    </a:cubicBezTo>
                    <a:cubicBezTo>
                      <a:pt x="709" y="508"/>
                      <a:pt x="913" y="469"/>
                      <a:pt x="913" y="420"/>
                    </a:cubicBezTo>
                    <a:cubicBezTo>
                      <a:pt x="914" y="420"/>
                      <a:pt x="914" y="420"/>
                      <a:pt x="914" y="420"/>
                    </a:cubicBezTo>
                    <a:cubicBezTo>
                      <a:pt x="914" y="0"/>
                      <a:pt x="914" y="0"/>
                      <a:pt x="91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68598" tIns="137196" rIns="68598" bIns="34299" anchor="ctr" anchorCtr="1"/>
              <a:lstStyle/>
              <a:p>
                <a:pPr algn="ctr" defTabSz="91448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0%</a:t>
                </a:r>
              </a:p>
            </p:txBody>
          </p:sp>
          <p:sp>
            <p:nvSpPr>
              <p:cNvPr id="30" name="Freeform 38">
                <a:extLst>
                  <a:ext uri="{FF2B5EF4-FFF2-40B4-BE49-F238E27FC236}">
                    <a16:creationId xmlns:a16="http://schemas.microsoft.com/office/drawing/2014/main" id="{29286B4C-6194-4DEC-A01E-052F45807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2976" y="2221294"/>
                <a:ext cx="231284" cy="4099396"/>
              </a:xfrm>
              <a:custGeom>
                <a:avLst/>
                <a:gdLst>
                  <a:gd name="T0" fmla="*/ 2147483646 w 165"/>
                  <a:gd name="T1" fmla="*/ 2147483646 h 1949"/>
                  <a:gd name="T2" fmla="*/ 2147483646 w 165"/>
                  <a:gd name="T3" fmla="*/ 2147483646 h 1949"/>
                  <a:gd name="T4" fmla="*/ 0 w 165"/>
                  <a:gd name="T5" fmla="*/ 2147483646 h 1949"/>
                  <a:gd name="T6" fmla="*/ 0 w 165"/>
                  <a:gd name="T7" fmla="*/ 2147483646 h 1949"/>
                  <a:gd name="T8" fmla="*/ 2147483646 w 165"/>
                  <a:gd name="T9" fmla="*/ 2147483646 h 1949"/>
                  <a:gd name="T10" fmla="*/ 2147483646 w 165"/>
                  <a:gd name="T11" fmla="*/ 2147483646 h 19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5" h="1949">
                    <a:moveTo>
                      <a:pt x="165" y="1750"/>
                    </a:moveTo>
                    <a:cubicBezTo>
                      <a:pt x="165" y="1795"/>
                      <a:pt x="149" y="1857"/>
                      <a:pt x="83" y="1915"/>
                    </a:cubicBezTo>
                    <a:cubicBezTo>
                      <a:pt x="51" y="1942"/>
                      <a:pt x="0" y="1949"/>
                      <a:pt x="0" y="1871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49"/>
                      <a:pt x="165" y="0"/>
                      <a:pt x="165" y="45"/>
                    </a:cubicBezTo>
                    <a:lnTo>
                      <a:pt x="165" y="1750"/>
                    </a:lnTo>
                    <a:close/>
                  </a:path>
                </a:pathLst>
              </a:custGeom>
              <a:solidFill>
                <a:schemeClr val="bg1">
                  <a:alpha val="1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98" tIns="34299" rIns="68598" bIns="34299"/>
              <a:lstStyle/>
              <a:p>
                <a:endParaRPr lang="pt-BR"/>
              </a:p>
            </p:txBody>
          </p:sp>
        </p:grpSp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7E437F5D-CDB2-4659-B77B-52860F7D77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5249" y="3048689"/>
              <a:ext cx="370630" cy="387453"/>
            </a:xfrm>
            <a:custGeom>
              <a:avLst/>
              <a:gdLst>
                <a:gd name="T0" fmla="*/ 2147483646 w 4231"/>
                <a:gd name="T1" fmla="*/ 2147483646 h 4422"/>
                <a:gd name="T2" fmla="*/ 2147483646 w 4231"/>
                <a:gd name="T3" fmla="*/ 2147483646 h 4422"/>
                <a:gd name="T4" fmla="*/ 2147483646 w 4231"/>
                <a:gd name="T5" fmla="*/ 2147483646 h 4422"/>
                <a:gd name="T6" fmla="*/ 2147483646 w 4231"/>
                <a:gd name="T7" fmla="*/ 2147483646 h 4422"/>
                <a:gd name="T8" fmla="*/ 2147483646 w 4231"/>
                <a:gd name="T9" fmla="*/ 2147483646 h 4422"/>
                <a:gd name="T10" fmla="*/ 2147483646 w 4231"/>
                <a:gd name="T11" fmla="*/ 2147483646 h 4422"/>
                <a:gd name="T12" fmla="*/ 2147483646 w 4231"/>
                <a:gd name="T13" fmla="*/ 2147483646 h 4422"/>
                <a:gd name="T14" fmla="*/ 2147483646 w 4231"/>
                <a:gd name="T15" fmla="*/ 2147483646 h 4422"/>
                <a:gd name="T16" fmla="*/ 2147483646 w 4231"/>
                <a:gd name="T17" fmla="*/ 2147483646 h 4422"/>
                <a:gd name="T18" fmla="*/ 2147483646 w 4231"/>
                <a:gd name="T19" fmla="*/ 2147483646 h 4422"/>
                <a:gd name="T20" fmla="*/ 2147483646 w 4231"/>
                <a:gd name="T21" fmla="*/ 2147483646 h 4422"/>
                <a:gd name="T22" fmla="*/ 2147483646 w 4231"/>
                <a:gd name="T23" fmla="*/ 2147483646 h 4422"/>
                <a:gd name="T24" fmla="*/ 2147483646 w 4231"/>
                <a:gd name="T25" fmla="*/ 2147483646 h 4422"/>
                <a:gd name="T26" fmla="*/ 2147483646 w 4231"/>
                <a:gd name="T27" fmla="*/ 2147483646 h 4422"/>
                <a:gd name="T28" fmla="*/ 2147483646 w 4231"/>
                <a:gd name="T29" fmla="*/ 2147483646 h 4422"/>
                <a:gd name="T30" fmla="*/ 2147483646 w 4231"/>
                <a:gd name="T31" fmla="*/ 2147483646 h 4422"/>
                <a:gd name="T32" fmla="*/ 2147483646 w 4231"/>
                <a:gd name="T33" fmla="*/ 2147483646 h 4422"/>
                <a:gd name="T34" fmla="*/ 2147483646 w 4231"/>
                <a:gd name="T35" fmla="*/ 2147483646 h 4422"/>
                <a:gd name="T36" fmla="*/ 2147483646 w 4231"/>
                <a:gd name="T37" fmla="*/ 2147483646 h 4422"/>
                <a:gd name="T38" fmla="*/ 2147483646 w 4231"/>
                <a:gd name="T39" fmla="*/ 2147483646 h 4422"/>
                <a:gd name="T40" fmla="*/ 2147483646 w 4231"/>
                <a:gd name="T41" fmla="*/ 2147483646 h 4422"/>
                <a:gd name="T42" fmla="*/ 2147483646 w 4231"/>
                <a:gd name="T43" fmla="*/ 2147483646 h 4422"/>
                <a:gd name="T44" fmla="*/ 2147483646 w 4231"/>
                <a:gd name="T45" fmla="*/ 2147483646 h 4422"/>
                <a:gd name="T46" fmla="*/ 2147483646 w 4231"/>
                <a:gd name="T47" fmla="*/ 2147483646 h 4422"/>
                <a:gd name="T48" fmla="*/ 2147483646 w 4231"/>
                <a:gd name="T49" fmla="*/ 2147483646 h 4422"/>
                <a:gd name="T50" fmla="*/ 2147483646 w 4231"/>
                <a:gd name="T51" fmla="*/ 2147483646 h 4422"/>
                <a:gd name="T52" fmla="*/ 2147483646 w 4231"/>
                <a:gd name="T53" fmla="*/ 2147483646 h 4422"/>
                <a:gd name="T54" fmla="*/ 2147483646 w 4231"/>
                <a:gd name="T55" fmla="*/ 2147483646 h 4422"/>
                <a:gd name="T56" fmla="*/ 2147483646 w 4231"/>
                <a:gd name="T57" fmla="*/ 2147483646 h 4422"/>
                <a:gd name="T58" fmla="*/ 2147483646 w 4231"/>
                <a:gd name="T59" fmla="*/ 2147483646 h 4422"/>
                <a:gd name="T60" fmla="*/ 2147483646 w 4231"/>
                <a:gd name="T61" fmla="*/ 2147483646 h 4422"/>
                <a:gd name="T62" fmla="*/ 2147483646 w 4231"/>
                <a:gd name="T63" fmla="*/ 2147483646 h 4422"/>
                <a:gd name="T64" fmla="*/ 2147483646 w 4231"/>
                <a:gd name="T65" fmla="*/ 2147483646 h 4422"/>
                <a:gd name="T66" fmla="*/ 2147483646 w 4231"/>
                <a:gd name="T67" fmla="*/ 2147483646 h 4422"/>
                <a:gd name="T68" fmla="*/ 2147483646 w 4231"/>
                <a:gd name="T69" fmla="*/ 2147483646 h 4422"/>
                <a:gd name="T70" fmla="*/ 2147483646 w 4231"/>
                <a:gd name="T71" fmla="*/ 2147483646 h 4422"/>
                <a:gd name="T72" fmla="*/ 2147483646 w 4231"/>
                <a:gd name="T73" fmla="*/ 2147483646 h 4422"/>
                <a:gd name="T74" fmla="*/ 2147483646 w 4231"/>
                <a:gd name="T75" fmla="*/ 2147483646 h 4422"/>
                <a:gd name="T76" fmla="*/ 2147483646 w 4231"/>
                <a:gd name="T77" fmla="*/ 2147483646 h 4422"/>
                <a:gd name="T78" fmla="*/ 2147483646 w 4231"/>
                <a:gd name="T79" fmla="*/ 2147483646 h 4422"/>
                <a:gd name="T80" fmla="*/ 2147483646 w 4231"/>
                <a:gd name="T81" fmla="*/ 2147483646 h 4422"/>
                <a:gd name="T82" fmla="*/ 2147483646 w 4231"/>
                <a:gd name="T83" fmla="*/ 2147483646 h 4422"/>
                <a:gd name="T84" fmla="*/ 2147483646 w 4231"/>
                <a:gd name="T85" fmla="*/ 2147483646 h 4422"/>
                <a:gd name="T86" fmla="*/ 2147483646 w 4231"/>
                <a:gd name="T87" fmla="*/ 2147483646 h 4422"/>
                <a:gd name="T88" fmla="*/ 2147483646 w 4231"/>
                <a:gd name="T89" fmla="*/ 2147483646 h 4422"/>
                <a:gd name="T90" fmla="*/ 2147483646 w 4231"/>
                <a:gd name="T91" fmla="*/ 2147483646 h 4422"/>
                <a:gd name="T92" fmla="*/ 2147483646 w 4231"/>
                <a:gd name="T93" fmla="*/ 2147483646 h 4422"/>
                <a:gd name="T94" fmla="*/ 2147483646 w 4231"/>
                <a:gd name="T95" fmla="*/ 2147483646 h 4422"/>
                <a:gd name="T96" fmla="*/ 2147483646 w 4231"/>
                <a:gd name="T97" fmla="*/ 2147483646 h 4422"/>
                <a:gd name="T98" fmla="*/ 2147483646 w 4231"/>
                <a:gd name="T99" fmla="*/ 2147483646 h 4422"/>
                <a:gd name="T100" fmla="*/ 2147483646 w 4231"/>
                <a:gd name="T101" fmla="*/ 2147483646 h 4422"/>
                <a:gd name="T102" fmla="*/ 2147483646 w 4231"/>
                <a:gd name="T103" fmla="*/ 2147483646 h 4422"/>
                <a:gd name="T104" fmla="*/ 2147483646 w 4231"/>
                <a:gd name="T105" fmla="*/ 2147483646 h 4422"/>
                <a:gd name="T106" fmla="*/ 2147483646 w 4231"/>
                <a:gd name="T107" fmla="*/ 2147483646 h 4422"/>
                <a:gd name="T108" fmla="*/ 2147483646 w 4231"/>
                <a:gd name="T109" fmla="*/ 2147483646 h 4422"/>
                <a:gd name="T110" fmla="*/ 2147483646 w 4231"/>
                <a:gd name="T111" fmla="*/ 2147483646 h 4422"/>
                <a:gd name="T112" fmla="*/ 2147483646 w 4231"/>
                <a:gd name="T113" fmla="*/ 2147483646 h 4422"/>
                <a:gd name="T114" fmla="*/ 2147483646 w 4231"/>
                <a:gd name="T115" fmla="*/ 2147483646 h 4422"/>
                <a:gd name="T116" fmla="*/ 2147483646 w 4231"/>
                <a:gd name="T117" fmla="*/ 2147483646 h 4422"/>
                <a:gd name="T118" fmla="*/ 2147483646 w 4231"/>
                <a:gd name="T119" fmla="*/ 2147483646 h 4422"/>
                <a:gd name="T120" fmla="*/ 2147483646 w 4231"/>
                <a:gd name="T121" fmla="*/ 2147483646 h 4422"/>
                <a:gd name="T122" fmla="*/ 2147483646 w 4231"/>
                <a:gd name="T123" fmla="*/ 2147483646 h 44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231" h="4422">
                  <a:moveTo>
                    <a:pt x="1827" y="4038"/>
                  </a:moveTo>
                  <a:lnTo>
                    <a:pt x="1801" y="4040"/>
                  </a:lnTo>
                  <a:lnTo>
                    <a:pt x="1778" y="4050"/>
                  </a:lnTo>
                  <a:lnTo>
                    <a:pt x="1758" y="4065"/>
                  </a:lnTo>
                  <a:lnTo>
                    <a:pt x="1743" y="4085"/>
                  </a:lnTo>
                  <a:lnTo>
                    <a:pt x="1734" y="4108"/>
                  </a:lnTo>
                  <a:lnTo>
                    <a:pt x="1731" y="4133"/>
                  </a:lnTo>
                  <a:lnTo>
                    <a:pt x="1734" y="4159"/>
                  </a:lnTo>
                  <a:lnTo>
                    <a:pt x="1743" y="4183"/>
                  </a:lnTo>
                  <a:lnTo>
                    <a:pt x="1758" y="4202"/>
                  </a:lnTo>
                  <a:lnTo>
                    <a:pt x="1778" y="4217"/>
                  </a:lnTo>
                  <a:lnTo>
                    <a:pt x="1801" y="4226"/>
                  </a:lnTo>
                  <a:lnTo>
                    <a:pt x="1827" y="4229"/>
                  </a:lnTo>
                  <a:lnTo>
                    <a:pt x="1853" y="4226"/>
                  </a:lnTo>
                  <a:lnTo>
                    <a:pt x="1875" y="4217"/>
                  </a:lnTo>
                  <a:lnTo>
                    <a:pt x="1896" y="4202"/>
                  </a:lnTo>
                  <a:lnTo>
                    <a:pt x="1910" y="4183"/>
                  </a:lnTo>
                  <a:lnTo>
                    <a:pt x="1920" y="4159"/>
                  </a:lnTo>
                  <a:lnTo>
                    <a:pt x="1923" y="4133"/>
                  </a:lnTo>
                  <a:lnTo>
                    <a:pt x="1920" y="4108"/>
                  </a:lnTo>
                  <a:lnTo>
                    <a:pt x="1910" y="4085"/>
                  </a:lnTo>
                  <a:lnTo>
                    <a:pt x="1896" y="4065"/>
                  </a:lnTo>
                  <a:lnTo>
                    <a:pt x="1875" y="4050"/>
                  </a:lnTo>
                  <a:lnTo>
                    <a:pt x="1853" y="4040"/>
                  </a:lnTo>
                  <a:lnTo>
                    <a:pt x="1827" y="4038"/>
                  </a:lnTo>
                  <a:close/>
                  <a:moveTo>
                    <a:pt x="865" y="4038"/>
                  </a:moveTo>
                  <a:lnTo>
                    <a:pt x="839" y="4040"/>
                  </a:lnTo>
                  <a:lnTo>
                    <a:pt x="816" y="4050"/>
                  </a:lnTo>
                  <a:lnTo>
                    <a:pt x="797" y="4065"/>
                  </a:lnTo>
                  <a:lnTo>
                    <a:pt x="783" y="4085"/>
                  </a:lnTo>
                  <a:lnTo>
                    <a:pt x="773" y="4108"/>
                  </a:lnTo>
                  <a:lnTo>
                    <a:pt x="769" y="4133"/>
                  </a:lnTo>
                  <a:lnTo>
                    <a:pt x="773" y="4159"/>
                  </a:lnTo>
                  <a:lnTo>
                    <a:pt x="783" y="4183"/>
                  </a:lnTo>
                  <a:lnTo>
                    <a:pt x="797" y="4202"/>
                  </a:lnTo>
                  <a:lnTo>
                    <a:pt x="816" y="4217"/>
                  </a:lnTo>
                  <a:lnTo>
                    <a:pt x="839" y="4226"/>
                  </a:lnTo>
                  <a:lnTo>
                    <a:pt x="865" y="4229"/>
                  </a:lnTo>
                  <a:lnTo>
                    <a:pt x="892" y="4226"/>
                  </a:lnTo>
                  <a:lnTo>
                    <a:pt x="915" y="4217"/>
                  </a:lnTo>
                  <a:lnTo>
                    <a:pt x="934" y="4202"/>
                  </a:lnTo>
                  <a:lnTo>
                    <a:pt x="948" y="4183"/>
                  </a:lnTo>
                  <a:lnTo>
                    <a:pt x="958" y="4159"/>
                  </a:lnTo>
                  <a:lnTo>
                    <a:pt x="962" y="4133"/>
                  </a:lnTo>
                  <a:lnTo>
                    <a:pt x="958" y="4108"/>
                  </a:lnTo>
                  <a:lnTo>
                    <a:pt x="948" y="4085"/>
                  </a:lnTo>
                  <a:lnTo>
                    <a:pt x="934" y="4065"/>
                  </a:lnTo>
                  <a:lnTo>
                    <a:pt x="915" y="4050"/>
                  </a:lnTo>
                  <a:lnTo>
                    <a:pt x="892" y="4040"/>
                  </a:lnTo>
                  <a:lnTo>
                    <a:pt x="865" y="4038"/>
                  </a:lnTo>
                  <a:close/>
                  <a:moveTo>
                    <a:pt x="2404" y="3076"/>
                  </a:moveTo>
                  <a:lnTo>
                    <a:pt x="2378" y="3080"/>
                  </a:lnTo>
                  <a:lnTo>
                    <a:pt x="2355" y="3089"/>
                  </a:lnTo>
                  <a:lnTo>
                    <a:pt x="2335" y="3104"/>
                  </a:lnTo>
                  <a:lnTo>
                    <a:pt x="2320" y="3123"/>
                  </a:lnTo>
                  <a:lnTo>
                    <a:pt x="2311" y="3146"/>
                  </a:lnTo>
                  <a:lnTo>
                    <a:pt x="2308" y="3173"/>
                  </a:lnTo>
                  <a:lnTo>
                    <a:pt x="2311" y="3198"/>
                  </a:lnTo>
                  <a:lnTo>
                    <a:pt x="2320" y="3221"/>
                  </a:lnTo>
                  <a:lnTo>
                    <a:pt x="2335" y="3240"/>
                  </a:lnTo>
                  <a:lnTo>
                    <a:pt x="2355" y="3255"/>
                  </a:lnTo>
                  <a:lnTo>
                    <a:pt x="2378" y="3264"/>
                  </a:lnTo>
                  <a:lnTo>
                    <a:pt x="2404" y="3268"/>
                  </a:lnTo>
                  <a:lnTo>
                    <a:pt x="2429" y="3264"/>
                  </a:lnTo>
                  <a:lnTo>
                    <a:pt x="2452" y="3255"/>
                  </a:lnTo>
                  <a:lnTo>
                    <a:pt x="2472" y="3240"/>
                  </a:lnTo>
                  <a:lnTo>
                    <a:pt x="2487" y="3221"/>
                  </a:lnTo>
                  <a:lnTo>
                    <a:pt x="2497" y="3198"/>
                  </a:lnTo>
                  <a:lnTo>
                    <a:pt x="2499" y="3173"/>
                  </a:lnTo>
                  <a:lnTo>
                    <a:pt x="2497" y="3146"/>
                  </a:lnTo>
                  <a:lnTo>
                    <a:pt x="2487" y="3123"/>
                  </a:lnTo>
                  <a:lnTo>
                    <a:pt x="2472" y="3104"/>
                  </a:lnTo>
                  <a:lnTo>
                    <a:pt x="2452" y="3089"/>
                  </a:lnTo>
                  <a:lnTo>
                    <a:pt x="2429" y="3080"/>
                  </a:lnTo>
                  <a:lnTo>
                    <a:pt x="2404" y="3076"/>
                  </a:lnTo>
                  <a:close/>
                  <a:moveTo>
                    <a:pt x="288" y="3076"/>
                  </a:moveTo>
                  <a:lnTo>
                    <a:pt x="262" y="3080"/>
                  </a:lnTo>
                  <a:lnTo>
                    <a:pt x="240" y="3089"/>
                  </a:lnTo>
                  <a:lnTo>
                    <a:pt x="221" y="3104"/>
                  </a:lnTo>
                  <a:lnTo>
                    <a:pt x="206" y="3123"/>
                  </a:lnTo>
                  <a:lnTo>
                    <a:pt x="195" y="3146"/>
                  </a:lnTo>
                  <a:lnTo>
                    <a:pt x="192" y="3173"/>
                  </a:lnTo>
                  <a:lnTo>
                    <a:pt x="195" y="3198"/>
                  </a:lnTo>
                  <a:lnTo>
                    <a:pt x="206" y="3221"/>
                  </a:lnTo>
                  <a:lnTo>
                    <a:pt x="221" y="3240"/>
                  </a:lnTo>
                  <a:lnTo>
                    <a:pt x="240" y="3255"/>
                  </a:lnTo>
                  <a:lnTo>
                    <a:pt x="262" y="3264"/>
                  </a:lnTo>
                  <a:lnTo>
                    <a:pt x="288" y="3268"/>
                  </a:lnTo>
                  <a:lnTo>
                    <a:pt x="315" y="3264"/>
                  </a:lnTo>
                  <a:lnTo>
                    <a:pt x="338" y="3255"/>
                  </a:lnTo>
                  <a:lnTo>
                    <a:pt x="357" y="3240"/>
                  </a:lnTo>
                  <a:lnTo>
                    <a:pt x="372" y="3221"/>
                  </a:lnTo>
                  <a:lnTo>
                    <a:pt x="381" y="3198"/>
                  </a:lnTo>
                  <a:lnTo>
                    <a:pt x="385" y="3173"/>
                  </a:lnTo>
                  <a:lnTo>
                    <a:pt x="381" y="3146"/>
                  </a:lnTo>
                  <a:lnTo>
                    <a:pt x="372" y="3123"/>
                  </a:lnTo>
                  <a:lnTo>
                    <a:pt x="357" y="3104"/>
                  </a:lnTo>
                  <a:lnTo>
                    <a:pt x="338" y="3089"/>
                  </a:lnTo>
                  <a:lnTo>
                    <a:pt x="315" y="3080"/>
                  </a:lnTo>
                  <a:lnTo>
                    <a:pt x="288" y="3076"/>
                  </a:lnTo>
                  <a:close/>
                  <a:moveTo>
                    <a:pt x="1137" y="2307"/>
                  </a:moveTo>
                  <a:lnTo>
                    <a:pt x="1118" y="2347"/>
                  </a:lnTo>
                  <a:lnTo>
                    <a:pt x="1095" y="2385"/>
                  </a:lnTo>
                  <a:lnTo>
                    <a:pt x="1066" y="2417"/>
                  </a:lnTo>
                  <a:lnTo>
                    <a:pt x="1033" y="2445"/>
                  </a:lnTo>
                  <a:lnTo>
                    <a:pt x="996" y="2468"/>
                  </a:lnTo>
                  <a:lnTo>
                    <a:pt x="955" y="2486"/>
                  </a:lnTo>
                  <a:lnTo>
                    <a:pt x="911" y="2495"/>
                  </a:lnTo>
                  <a:lnTo>
                    <a:pt x="865" y="2499"/>
                  </a:lnTo>
                  <a:lnTo>
                    <a:pt x="836" y="2498"/>
                  </a:lnTo>
                  <a:lnTo>
                    <a:pt x="808" y="2494"/>
                  </a:lnTo>
                  <a:lnTo>
                    <a:pt x="510" y="2990"/>
                  </a:lnTo>
                  <a:lnTo>
                    <a:pt x="533" y="3021"/>
                  </a:lnTo>
                  <a:lnTo>
                    <a:pt x="552" y="3056"/>
                  </a:lnTo>
                  <a:lnTo>
                    <a:pt x="566" y="3092"/>
                  </a:lnTo>
                  <a:lnTo>
                    <a:pt x="574" y="3131"/>
                  </a:lnTo>
                  <a:lnTo>
                    <a:pt x="576" y="3173"/>
                  </a:lnTo>
                  <a:lnTo>
                    <a:pt x="574" y="3213"/>
                  </a:lnTo>
                  <a:lnTo>
                    <a:pt x="566" y="3252"/>
                  </a:lnTo>
                  <a:lnTo>
                    <a:pt x="552" y="3290"/>
                  </a:lnTo>
                  <a:lnTo>
                    <a:pt x="533" y="3324"/>
                  </a:lnTo>
                  <a:lnTo>
                    <a:pt x="510" y="3356"/>
                  </a:lnTo>
                  <a:lnTo>
                    <a:pt x="808" y="3851"/>
                  </a:lnTo>
                  <a:lnTo>
                    <a:pt x="836" y="3846"/>
                  </a:lnTo>
                  <a:lnTo>
                    <a:pt x="865" y="3845"/>
                  </a:lnTo>
                  <a:lnTo>
                    <a:pt x="911" y="3849"/>
                  </a:lnTo>
                  <a:lnTo>
                    <a:pt x="955" y="3860"/>
                  </a:lnTo>
                  <a:lnTo>
                    <a:pt x="996" y="3876"/>
                  </a:lnTo>
                  <a:lnTo>
                    <a:pt x="1033" y="3899"/>
                  </a:lnTo>
                  <a:lnTo>
                    <a:pt x="1066" y="3927"/>
                  </a:lnTo>
                  <a:lnTo>
                    <a:pt x="1095" y="3961"/>
                  </a:lnTo>
                  <a:lnTo>
                    <a:pt x="1118" y="3997"/>
                  </a:lnTo>
                  <a:lnTo>
                    <a:pt x="1137" y="4038"/>
                  </a:lnTo>
                  <a:lnTo>
                    <a:pt x="1556" y="4038"/>
                  </a:lnTo>
                  <a:lnTo>
                    <a:pt x="1574" y="3997"/>
                  </a:lnTo>
                  <a:lnTo>
                    <a:pt x="1598" y="3961"/>
                  </a:lnTo>
                  <a:lnTo>
                    <a:pt x="1626" y="3927"/>
                  </a:lnTo>
                  <a:lnTo>
                    <a:pt x="1660" y="3899"/>
                  </a:lnTo>
                  <a:lnTo>
                    <a:pt x="1696" y="3876"/>
                  </a:lnTo>
                  <a:lnTo>
                    <a:pt x="1738" y="3860"/>
                  </a:lnTo>
                  <a:lnTo>
                    <a:pt x="1781" y="3849"/>
                  </a:lnTo>
                  <a:lnTo>
                    <a:pt x="1827" y="3845"/>
                  </a:lnTo>
                  <a:lnTo>
                    <a:pt x="1857" y="3846"/>
                  </a:lnTo>
                  <a:lnTo>
                    <a:pt x="1885" y="3851"/>
                  </a:lnTo>
                  <a:lnTo>
                    <a:pt x="2181" y="3356"/>
                  </a:lnTo>
                  <a:lnTo>
                    <a:pt x="2158" y="3324"/>
                  </a:lnTo>
                  <a:lnTo>
                    <a:pt x="2141" y="3290"/>
                  </a:lnTo>
                  <a:lnTo>
                    <a:pt x="2126" y="3252"/>
                  </a:lnTo>
                  <a:lnTo>
                    <a:pt x="2118" y="3213"/>
                  </a:lnTo>
                  <a:lnTo>
                    <a:pt x="2115" y="3173"/>
                  </a:lnTo>
                  <a:lnTo>
                    <a:pt x="2118" y="3131"/>
                  </a:lnTo>
                  <a:lnTo>
                    <a:pt x="2126" y="3092"/>
                  </a:lnTo>
                  <a:lnTo>
                    <a:pt x="2141" y="3056"/>
                  </a:lnTo>
                  <a:lnTo>
                    <a:pt x="2158" y="3021"/>
                  </a:lnTo>
                  <a:lnTo>
                    <a:pt x="2181" y="2990"/>
                  </a:lnTo>
                  <a:lnTo>
                    <a:pt x="1885" y="2494"/>
                  </a:lnTo>
                  <a:lnTo>
                    <a:pt x="1857" y="2498"/>
                  </a:lnTo>
                  <a:lnTo>
                    <a:pt x="1827" y="2499"/>
                  </a:lnTo>
                  <a:lnTo>
                    <a:pt x="1781" y="2495"/>
                  </a:lnTo>
                  <a:lnTo>
                    <a:pt x="1738" y="2486"/>
                  </a:lnTo>
                  <a:lnTo>
                    <a:pt x="1696" y="2468"/>
                  </a:lnTo>
                  <a:lnTo>
                    <a:pt x="1660" y="2445"/>
                  </a:lnTo>
                  <a:lnTo>
                    <a:pt x="1626" y="2417"/>
                  </a:lnTo>
                  <a:lnTo>
                    <a:pt x="1598" y="2385"/>
                  </a:lnTo>
                  <a:lnTo>
                    <a:pt x="1574" y="2347"/>
                  </a:lnTo>
                  <a:lnTo>
                    <a:pt x="1556" y="2307"/>
                  </a:lnTo>
                  <a:lnTo>
                    <a:pt x="1137" y="2307"/>
                  </a:lnTo>
                  <a:close/>
                  <a:moveTo>
                    <a:pt x="1827" y="2115"/>
                  </a:moveTo>
                  <a:lnTo>
                    <a:pt x="1801" y="2118"/>
                  </a:lnTo>
                  <a:lnTo>
                    <a:pt x="1778" y="2127"/>
                  </a:lnTo>
                  <a:lnTo>
                    <a:pt x="1758" y="2142"/>
                  </a:lnTo>
                  <a:lnTo>
                    <a:pt x="1743" y="2162"/>
                  </a:lnTo>
                  <a:lnTo>
                    <a:pt x="1734" y="2185"/>
                  </a:lnTo>
                  <a:lnTo>
                    <a:pt x="1731" y="2211"/>
                  </a:lnTo>
                  <a:lnTo>
                    <a:pt x="1734" y="2236"/>
                  </a:lnTo>
                  <a:lnTo>
                    <a:pt x="1743" y="2261"/>
                  </a:lnTo>
                  <a:lnTo>
                    <a:pt x="1758" y="2280"/>
                  </a:lnTo>
                  <a:lnTo>
                    <a:pt x="1778" y="2294"/>
                  </a:lnTo>
                  <a:lnTo>
                    <a:pt x="1801" y="2304"/>
                  </a:lnTo>
                  <a:lnTo>
                    <a:pt x="1827" y="2307"/>
                  </a:lnTo>
                  <a:lnTo>
                    <a:pt x="1853" y="2304"/>
                  </a:lnTo>
                  <a:lnTo>
                    <a:pt x="1875" y="2294"/>
                  </a:lnTo>
                  <a:lnTo>
                    <a:pt x="1896" y="2280"/>
                  </a:lnTo>
                  <a:lnTo>
                    <a:pt x="1910" y="2261"/>
                  </a:lnTo>
                  <a:lnTo>
                    <a:pt x="1920" y="2236"/>
                  </a:lnTo>
                  <a:lnTo>
                    <a:pt x="1923" y="2211"/>
                  </a:lnTo>
                  <a:lnTo>
                    <a:pt x="1920" y="2185"/>
                  </a:lnTo>
                  <a:lnTo>
                    <a:pt x="1910" y="2162"/>
                  </a:lnTo>
                  <a:lnTo>
                    <a:pt x="1896" y="2142"/>
                  </a:lnTo>
                  <a:lnTo>
                    <a:pt x="1875" y="2127"/>
                  </a:lnTo>
                  <a:lnTo>
                    <a:pt x="1853" y="2118"/>
                  </a:lnTo>
                  <a:lnTo>
                    <a:pt x="1827" y="2115"/>
                  </a:lnTo>
                  <a:close/>
                  <a:moveTo>
                    <a:pt x="865" y="2115"/>
                  </a:moveTo>
                  <a:lnTo>
                    <a:pt x="839" y="2118"/>
                  </a:lnTo>
                  <a:lnTo>
                    <a:pt x="816" y="2127"/>
                  </a:lnTo>
                  <a:lnTo>
                    <a:pt x="797" y="2142"/>
                  </a:lnTo>
                  <a:lnTo>
                    <a:pt x="783" y="2162"/>
                  </a:lnTo>
                  <a:lnTo>
                    <a:pt x="773" y="2185"/>
                  </a:lnTo>
                  <a:lnTo>
                    <a:pt x="769" y="2211"/>
                  </a:lnTo>
                  <a:lnTo>
                    <a:pt x="773" y="2236"/>
                  </a:lnTo>
                  <a:lnTo>
                    <a:pt x="783" y="2261"/>
                  </a:lnTo>
                  <a:lnTo>
                    <a:pt x="797" y="2280"/>
                  </a:lnTo>
                  <a:lnTo>
                    <a:pt x="816" y="2294"/>
                  </a:lnTo>
                  <a:lnTo>
                    <a:pt x="839" y="2304"/>
                  </a:lnTo>
                  <a:lnTo>
                    <a:pt x="865" y="2307"/>
                  </a:lnTo>
                  <a:lnTo>
                    <a:pt x="892" y="2304"/>
                  </a:lnTo>
                  <a:lnTo>
                    <a:pt x="915" y="2294"/>
                  </a:lnTo>
                  <a:lnTo>
                    <a:pt x="934" y="2280"/>
                  </a:lnTo>
                  <a:lnTo>
                    <a:pt x="948" y="2261"/>
                  </a:lnTo>
                  <a:lnTo>
                    <a:pt x="958" y="2236"/>
                  </a:lnTo>
                  <a:lnTo>
                    <a:pt x="962" y="2211"/>
                  </a:lnTo>
                  <a:lnTo>
                    <a:pt x="958" y="2185"/>
                  </a:lnTo>
                  <a:lnTo>
                    <a:pt x="948" y="2162"/>
                  </a:lnTo>
                  <a:lnTo>
                    <a:pt x="934" y="2142"/>
                  </a:lnTo>
                  <a:lnTo>
                    <a:pt x="915" y="2127"/>
                  </a:lnTo>
                  <a:lnTo>
                    <a:pt x="892" y="2118"/>
                  </a:lnTo>
                  <a:lnTo>
                    <a:pt x="865" y="2115"/>
                  </a:lnTo>
                  <a:close/>
                  <a:moveTo>
                    <a:pt x="2571" y="1346"/>
                  </a:moveTo>
                  <a:lnTo>
                    <a:pt x="2551" y="1374"/>
                  </a:lnTo>
                  <a:lnTo>
                    <a:pt x="2526" y="1397"/>
                  </a:lnTo>
                  <a:lnTo>
                    <a:pt x="2499" y="1416"/>
                  </a:lnTo>
                  <a:lnTo>
                    <a:pt x="2470" y="1431"/>
                  </a:lnTo>
                  <a:lnTo>
                    <a:pt x="2437" y="1439"/>
                  </a:lnTo>
                  <a:lnTo>
                    <a:pt x="2404" y="1442"/>
                  </a:lnTo>
                  <a:lnTo>
                    <a:pt x="2401" y="1442"/>
                  </a:lnTo>
                  <a:lnTo>
                    <a:pt x="2049" y="2028"/>
                  </a:lnTo>
                  <a:lnTo>
                    <a:pt x="2072" y="2060"/>
                  </a:lnTo>
                  <a:lnTo>
                    <a:pt x="2090" y="2094"/>
                  </a:lnTo>
                  <a:lnTo>
                    <a:pt x="2105" y="2131"/>
                  </a:lnTo>
                  <a:lnTo>
                    <a:pt x="2113" y="2170"/>
                  </a:lnTo>
                  <a:lnTo>
                    <a:pt x="2115" y="2211"/>
                  </a:lnTo>
                  <a:lnTo>
                    <a:pt x="2113" y="2251"/>
                  </a:lnTo>
                  <a:lnTo>
                    <a:pt x="2105" y="2290"/>
                  </a:lnTo>
                  <a:lnTo>
                    <a:pt x="2090" y="2328"/>
                  </a:lnTo>
                  <a:lnTo>
                    <a:pt x="2072" y="2363"/>
                  </a:lnTo>
                  <a:lnTo>
                    <a:pt x="2049" y="2394"/>
                  </a:lnTo>
                  <a:lnTo>
                    <a:pt x="2346" y="2890"/>
                  </a:lnTo>
                  <a:lnTo>
                    <a:pt x="2374" y="2886"/>
                  </a:lnTo>
                  <a:lnTo>
                    <a:pt x="2404" y="2885"/>
                  </a:lnTo>
                  <a:lnTo>
                    <a:pt x="2450" y="2887"/>
                  </a:lnTo>
                  <a:lnTo>
                    <a:pt x="2493" y="2898"/>
                  </a:lnTo>
                  <a:lnTo>
                    <a:pt x="2534" y="2915"/>
                  </a:lnTo>
                  <a:lnTo>
                    <a:pt x="2571" y="2938"/>
                  </a:lnTo>
                  <a:lnTo>
                    <a:pt x="2604" y="2967"/>
                  </a:lnTo>
                  <a:lnTo>
                    <a:pt x="2633" y="2999"/>
                  </a:lnTo>
                  <a:lnTo>
                    <a:pt x="2657" y="3035"/>
                  </a:lnTo>
                  <a:lnTo>
                    <a:pt x="2675" y="3076"/>
                  </a:lnTo>
                  <a:lnTo>
                    <a:pt x="3199" y="3076"/>
                  </a:lnTo>
                  <a:lnTo>
                    <a:pt x="3219" y="3049"/>
                  </a:lnTo>
                  <a:lnTo>
                    <a:pt x="3242" y="3025"/>
                  </a:lnTo>
                  <a:lnTo>
                    <a:pt x="3269" y="3006"/>
                  </a:lnTo>
                  <a:lnTo>
                    <a:pt x="3300" y="2992"/>
                  </a:lnTo>
                  <a:lnTo>
                    <a:pt x="3332" y="2983"/>
                  </a:lnTo>
                  <a:lnTo>
                    <a:pt x="3366" y="2980"/>
                  </a:lnTo>
                  <a:lnTo>
                    <a:pt x="3369" y="2980"/>
                  </a:lnTo>
                  <a:lnTo>
                    <a:pt x="3720" y="2394"/>
                  </a:lnTo>
                  <a:lnTo>
                    <a:pt x="3696" y="2362"/>
                  </a:lnTo>
                  <a:lnTo>
                    <a:pt x="3678" y="2327"/>
                  </a:lnTo>
                  <a:lnTo>
                    <a:pt x="3665" y="2289"/>
                  </a:lnTo>
                  <a:lnTo>
                    <a:pt x="3657" y="2251"/>
                  </a:lnTo>
                  <a:lnTo>
                    <a:pt x="3654" y="2211"/>
                  </a:lnTo>
                  <a:lnTo>
                    <a:pt x="3657" y="2170"/>
                  </a:lnTo>
                  <a:lnTo>
                    <a:pt x="3665" y="2133"/>
                  </a:lnTo>
                  <a:lnTo>
                    <a:pt x="3678" y="2095"/>
                  </a:lnTo>
                  <a:lnTo>
                    <a:pt x="3696" y="2060"/>
                  </a:lnTo>
                  <a:lnTo>
                    <a:pt x="3720" y="2028"/>
                  </a:lnTo>
                  <a:lnTo>
                    <a:pt x="3369" y="1442"/>
                  </a:lnTo>
                  <a:lnTo>
                    <a:pt x="3366" y="1442"/>
                  </a:lnTo>
                  <a:lnTo>
                    <a:pt x="3332" y="1439"/>
                  </a:lnTo>
                  <a:lnTo>
                    <a:pt x="3300" y="1431"/>
                  </a:lnTo>
                  <a:lnTo>
                    <a:pt x="3269" y="1416"/>
                  </a:lnTo>
                  <a:lnTo>
                    <a:pt x="3242" y="1397"/>
                  </a:lnTo>
                  <a:lnTo>
                    <a:pt x="3219" y="1374"/>
                  </a:lnTo>
                  <a:lnTo>
                    <a:pt x="3199" y="1346"/>
                  </a:lnTo>
                  <a:lnTo>
                    <a:pt x="2571" y="1346"/>
                  </a:lnTo>
                  <a:close/>
                  <a:moveTo>
                    <a:pt x="1032" y="384"/>
                  </a:moveTo>
                  <a:lnTo>
                    <a:pt x="1012" y="412"/>
                  </a:lnTo>
                  <a:lnTo>
                    <a:pt x="987" y="437"/>
                  </a:lnTo>
                  <a:lnTo>
                    <a:pt x="960" y="455"/>
                  </a:lnTo>
                  <a:lnTo>
                    <a:pt x="929" y="469"/>
                  </a:lnTo>
                  <a:lnTo>
                    <a:pt x="897" y="478"/>
                  </a:lnTo>
                  <a:lnTo>
                    <a:pt x="862" y="481"/>
                  </a:lnTo>
                  <a:lnTo>
                    <a:pt x="456" y="1156"/>
                  </a:lnTo>
                  <a:lnTo>
                    <a:pt x="471" y="1192"/>
                  </a:lnTo>
                  <a:lnTo>
                    <a:pt x="479" y="1230"/>
                  </a:lnTo>
                  <a:lnTo>
                    <a:pt x="479" y="1269"/>
                  </a:lnTo>
                  <a:lnTo>
                    <a:pt x="471" y="1307"/>
                  </a:lnTo>
                  <a:lnTo>
                    <a:pt x="456" y="1343"/>
                  </a:lnTo>
                  <a:lnTo>
                    <a:pt x="808" y="1928"/>
                  </a:lnTo>
                  <a:lnTo>
                    <a:pt x="836" y="1924"/>
                  </a:lnTo>
                  <a:lnTo>
                    <a:pt x="865" y="1923"/>
                  </a:lnTo>
                  <a:lnTo>
                    <a:pt x="911" y="1927"/>
                  </a:lnTo>
                  <a:lnTo>
                    <a:pt x="955" y="1937"/>
                  </a:lnTo>
                  <a:lnTo>
                    <a:pt x="996" y="1954"/>
                  </a:lnTo>
                  <a:lnTo>
                    <a:pt x="1033" y="1976"/>
                  </a:lnTo>
                  <a:lnTo>
                    <a:pt x="1066" y="2005"/>
                  </a:lnTo>
                  <a:lnTo>
                    <a:pt x="1095" y="2038"/>
                  </a:lnTo>
                  <a:lnTo>
                    <a:pt x="1118" y="2075"/>
                  </a:lnTo>
                  <a:lnTo>
                    <a:pt x="1137" y="2115"/>
                  </a:lnTo>
                  <a:lnTo>
                    <a:pt x="1556" y="2115"/>
                  </a:lnTo>
                  <a:lnTo>
                    <a:pt x="1574" y="2075"/>
                  </a:lnTo>
                  <a:lnTo>
                    <a:pt x="1598" y="2038"/>
                  </a:lnTo>
                  <a:lnTo>
                    <a:pt x="1626" y="2005"/>
                  </a:lnTo>
                  <a:lnTo>
                    <a:pt x="1660" y="1976"/>
                  </a:lnTo>
                  <a:lnTo>
                    <a:pt x="1696" y="1954"/>
                  </a:lnTo>
                  <a:lnTo>
                    <a:pt x="1738" y="1937"/>
                  </a:lnTo>
                  <a:lnTo>
                    <a:pt x="1781" y="1927"/>
                  </a:lnTo>
                  <a:lnTo>
                    <a:pt x="1827" y="1923"/>
                  </a:lnTo>
                  <a:lnTo>
                    <a:pt x="1857" y="1924"/>
                  </a:lnTo>
                  <a:lnTo>
                    <a:pt x="1885" y="1928"/>
                  </a:lnTo>
                  <a:lnTo>
                    <a:pt x="2235" y="1343"/>
                  </a:lnTo>
                  <a:lnTo>
                    <a:pt x="2223" y="1314"/>
                  </a:lnTo>
                  <a:lnTo>
                    <a:pt x="2214" y="1283"/>
                  </a:lnTo>
                  <a:lnTo>
                    <a:pt x="2211" y="1250"/>
                  </a:lnTo>
                  <a:lnTo>
                    <a:pt x="2214" y="1218"/>
                  </a:lnTo>
                  <a:lnTo>
                    <a:pt x="2222" y="1186"/>
                  </a:lnTo>
                  <a:lnTo>
                    <a:pt x="2235" y="1156"/>
                  </a:lnTo>
                  <a:lnTo>
                    <a:pt x="1884" y="571"/>
                  </a:lnTo>
                  <a:lnTo>
                    <a:pt x="1843" y="577"/>
                  </a:lnTo>
                  <a:lnTo>
                    <a:pt x="1801" y="575"/>
                  </a:lnTo>
                  <a:lnTo>
                    <a:pt x="1760" y="569"/>
                  </a:lnTo>
                  <a:lnTo>
                    <a:pt x="1720" y="556"/>
                  </a:lnTo>
                  <a:lnTo>
                    <a:pt x="1683" y="538"/>
                  </a:lnTo>
                  <a:lnTo>
                    <a:pt x="1649" y="515"/>
                  </a:lnTo>
                  <a:lnTo>
                    <a:pt x="1618" y="488"/>
                  </a:lnTo>
                  <a:lnTo>
                    <a:pt x="1592" y="457"/>
                  </a:lnTo>
                  <a:lnTo>
                    <a:pt x="1571" y="422"/>
                  </a:lnTo>
                  <a:lnTo>
                    <a:pt x="1555" y="384"/>
                  </a:lnTo>
                  <a:lnTo>
                    <a:pt x="1032" y="384"/>
                  </a:lnTo>
                  <a:close/>
                  <a:moveTo>
                    <a:pt x="1813" y="0"/>
                  </a:moveTo>
                  <a:lnTo>
                    <a:pt x="1854" y="1"/>
                  </a:lnTo>
                  <a:lnTo>
                    <a:pt x="1894" y="8"/>
                  </a:lnTo>
                  <a:lnTo>
                    <a:pt x="1933" y="20"/>
                  </a:lnTo>
                  <a:lnTo>
                    <a:pt x="1971" y="39"/>
                  </a:lnTo>
                  <a:lnTo>
                    <a:pt x="2006" y="63"/>
                  </a:lnTo>
                  <a:lnTo>
                    <a:pt x="2037" y="90"/>
                  </a:lnTo>
                  <a:lnTo>
                    <a:pt x="2063" y="123"/>
                  </a:lnTo>
                  <a:lnTo>
                    <a:pt x="2084" y="158"/>
                  </a:lnTo>
                  <a:lnTo>
                    <a:pt x="2099" y="194"/>
                  </a:lnTo>
                  <a:lnTo>
                    <a:pt x="2110" y="233"/>
                  </a:lnTo>
                  <a:lnTo>
                    <a:pt x="2114" y="273"/>
                  </a:lnTo>
                  <a:lnTo>
                    <a:pt x="2114" y="314"/>
                  </a:lnTo>
                  <a:lnTo>
                    <a:pt x="2107" y="354"/>
                  </a:lnTo>
                  <a:lnTo>
                    <a:pt x="2095" y="395"/>
                  </a:lnTo>
                  <a:lnTo>
                    <a:pt x="2076" y="432"/>
                  </a:lnTo>
                  <a:lnTo>
                    <a:pt x="2064" y="453"/>
                  </a:lnTo>
                  <a:lnTo>
                    <a:pt x="2049" y="472"/>
                  </a:lnTo>
                  <a:lnTo>
                    <a:pt x="2401" y="1058"/>
                  </a:lnTo>
                  <a:lnTo>
                    <a:pt x="2404" y="1058"/>
                  </a:lnTo>
                  <a:lnTo>
                    <a:pt x="2437" y="1060"/>
                  </a:lnTo>
                  <a:lnTo>
                    <a:pt x="2470" y="1070"/>
                  </a:lnTo>
                  <a:lnTo>
                    <a:pt x="2499" y="1083"/>
                  </a:lnTo>
                  <a:lnTo>
                    <a:pt x="2526" y="1102"/>
                  </a:lnTo>
                  <a:lnTo>
                    <a:pt x="2551" y="1126"/>
                  </a:lnTo>
                  <a:lnTo>
                    <a:pt x="2569" y="1153"/>
                  </a:lnTo>
                  <a:lnTo>
                    <a:pt x="3199" y="1153"/>
                  </a:lnTo>
                  <a:lnTo>
                    <a:pt x="3219" y="1126"/>
                  </a:lnTo>
                  <a:lnTo>
                    <a:pt x="3242" y="1102"/>
                  </a:lnTo>
                  <a:lnTo>
                    <a:pt x="3269" y="1083"/>
                  </a:lnTo>
                  <a:lnTo>
                    <a:pt x="3300" y="1070"/>
                  </a:lnTo>
                  <a:lnTo>
                    <a:pt x="3332" y="1060"/>
                  </a:lnTo>
                  <a:lnTo>
                    <a:pt x="3366" y="1058"/>
                  </a:lnTo>
                  <a:lnTo>
                    <a:pt x="3404" y="1062"/>
                  </a:lnTo>
                  <a:lnTo>
                    <a:pt x="3440" y="1072"/>
                  </a:lnTo>
                  <a:lnTo>
                    <a:pt x="3472" y="1090"/>
                  </a:lnTo>
                  <a:lnTo>
                    <a:pt x="3501" y="1114"/>
                  </a:lnTo>
                  <a:lnTo>
                    <a:pt x="3525" y="1142"/>
                  </a:lnTo>
                  <a:lnTo>
                    <a:pt x="3542" y="1175"/>
                  </a:lnTo>
                  <a:lnTo>
                    <a:pt x="3553" y="1211"/>
                  </a:lnTo>
                  <a:lnTo>
                    <a:pt x="3557" y="1250"/>
                  </a:lnTo>
                  <a:lnTo>
                    <a:pt x="3555" y="1283"/>
                  </a:lnTo>
                  <a:lnTo>
                    <a:pt x="3546" y="1314"/>
                  </a:lnTo>
                  <a:lnTo>
                    <a:pt x="3533" y="1343"/>
                  </a:lnTo>
                  <a:lnTo>
                    <a:pt x="3885" y="1929"/>
                  </a:lnTo>
                  <a:lnTo>
                    <a:pt x="3913" y="1924"/>
                  </a:lnTo>
                  <a:lnTo>
                    <a:pt x="3943" y="1923"/>
                  </a:lnTo>
                  <a:lnTo>
                    <a:pt x="3988" y="1927"/>
                  </a:lnTo>
                  <a:lnTo>
                    <a:pt x="4033" y="1937"/>
                  </a:lnTo>
                  <a:lnTo>
                    <a:pt x="4075" y="1955"/>
                  </a:lnTo>
                  <a:lnTo>
                    <a:pt x="4112" y="1978"/>
                  </a:lnTo>
                  <a:lnTo>
                    <a:pt x="4146" y="2007"/>
                  </a:lnTo>
                  <a:lnTo>
                    <a:pt x="4174" y="2041"/>
                  </a:lnTo>
                  <a:lnTo>
                    <a:pt x="4199" y="2079"/>
                  </a:lnTo>
                  <a:lnTo>
                    <a:pt x="4216" y="2119"/>
                  </a:lnTo>
                  <a:lnTo>
                    <a:pt x="4227" y="2164"/>
                  </a:lnTo>
                  <a:lnTo>
                    <a:pt x="4231" y="2211"/>
                  </a:lnTo>
                  <a:lnTo>
                    <a:pt x="4227" y="2258"/>
                  </a:lnTo>
                  <a:lnTo>
                    <a:pt x="4216" y="2302"/>
                  </a:lnTo>
                  <a:lnTo>
                    <a:pt x="4199" y="2343"/>
                  </a:lnTo>
                  <a:lnTo>
                    <a:pt x="4174" y="2382"/>
                  </a:lnTo>
                  <a:lnTo>
                    <a:pt x="4146" y="2414"/>
                  </a:lnTo>
                  <a:lnTo>
                    <a:pt x="4112" y="2444"/>
                  </a:lnTo>
                  <a:lnTo>
                    <a:pt x="4075" y="2467"/>
                  </a:lnTo>
                  <a:lnTo>
                    <a:pt x="4033" y="2484"/>
                  </a:lnTo>
                  <a:lnTo>
                    <a:pt x="3988" y="2495"/>
                  </a:lnTo>
                  <a:lnTo>
                    <a:pt x="3943" y="2499"/>
                  </a:lnTo>
                  <a:lnTo>
                    <a:pt x="3913" y="2498"/>
                  </a:lnTo>
                  <a:lnTo>
                    <a:pt x="3885" y="2494"/>
                  </a:lnTo>
                  <a:lnTo>
                    <a:pt x="3533" y="3079"/>
                  </a:lnTo>
                  <a:lnTo>
                    <a:pt x="3546" y="3108"/>
                  </a:lnTo>
                  <a:lnTo>
                    <a:pt x="3555" y="3140"/>
                  </a:lnTo>
                  <a:lnTo>
                    <a:pt x="3557" y="3173"/>
                  </a:lnTo>
                  <a:lnTo>
                    <a:pt x="3553" y="3211"/>
                  </a:lnTo>
                  <a:lnTo>
                    <a:pt x="3542" y="3247"/>
                  </a:lnTo>
                  <a:lnTo>
                    <a:pt x="3525" y="3279"/>
                  </a:lnTo>
                  <a:lnTo>
                    <a:pt x="3501" y="3309"/>
                  </a:lnTo>
                  <a:lnTo>
                    <a:pt x="3472" y="3332"/>
                  </a:lnTo>
                  <a:lnTo>
                    <a:pt x="3440" y="3349"/>
                  </a:lnTo>
                  <a:lnTo>
                    <a:pt x="3404" y="3360"/>
                  </a:lnTo>
                  <a:lnTo>
                    <a:pt x="3366" y="3364"/>
                  </a:lnTo>
                  <a:lnTo>
                    <a:pt x="3332" y="3361"/>
                  </a:lnTo>
                  <a:lnTo>
                    <a:pt x="3300" y="3353"/>
                  </a:lnTo>
                  <a:lnTo>
                    <a:pt x="3269" y="3339"/>
                  </a:lnTo>
                  <a:lnTo>
                    <a:pt x="3242" y="3320"/>
                  </a:lnTo>
                  <a:lnTo>
                    <a:pt x="3219" y="3297"/>
                  </a:lnTo>
                  <a:lnTo>
                    <a:pt x="3199" y="3268"/>
                  </a:lnTo>
                  <a:lnTo>
                    <a:pt x="2675" y="3268"/>
                  </a:lnTo>
                  <a:lnTo>
                    <a:pt x="2657" y="3309"/>
                  </a:lnTo>
                  <a:lnTo>
                    <a:pt x="2633" y="3345"/>
                  </a:lnTo>
                  <a:lnTo>
                    <a:pt x="2604" y="3378"/>
                  </a:lnTo>
                  <a:lnTo>
                    <a:pt x="2571" y="3406"/>
                  </a:lnTo>
                  <a:lnTo>
                    <a:pt x="2534" y="3429"/>
                  </a:lnTo>
                  <a:lnTo>
                    <a:pt x="2493" y="3446"/>
                  </a:lnTo>
                  <a:lnTo>
                    <a:pt x="2450" y="3457"/>
                  </a:lnTo>
                  <a:lnTo>
                    <a:pt x="2404" y="3461"/>
                  </a:lnTo>
                  <a:lnTo>
                    <a:pt x="2374" y="3460"/>
                  </a:lnTo>
                  <a:lnTo>
                    <a:pt x="2346" y="3454"/>
                  </a:lnTo>
                  <a:lnTo>
                    <a:pt x="2049" y="3950"/>
                  </a:lnTo>
                  <a:lnTo>
                    <a:pt x="2072" y="3983"/>
                  </a:lnTo>
                  <a:lnTo>
                    <a:pt x="2090" y="4016"/>
                  </a:lnTo>
                  <a:lnTo>
                    <a:pt x="2105" y="4054"/>
                  </a:lnTo>
                  <a:lnTo>
                    <a:pt x="2113" y="4093"/>
                  </a:lnTo>
                  <a:lnTo>
                    <a:pt x="2115" y="4133"/>
                  </a:lnTo>
                  <a:lnTo>
                    <a:pt x="2111" y="4181"/>
                  </a:lnTo>
                  <a:lnTo>
                    <a:pt x="2101" y="4224"/>
                  </a:lnTo>
                  <a:lnTo>
                    <a:pt x="2083" y="4265"/>
                  </a:lnTo>
                  <a:lnTo>
                    <a:pt x="2059" y="4303"/>
                  </a:lnTo>
                  <a:lnTo>
                    <a:pt x="2030" y="4337"/>
                  </a:lnTo>
                  <a:lnTo>
                    <a:pt x="1997" y="4367"/>
                  </a:lnTo>
                  <a:lnTo>
                    <a:pt x="1959" y="4389"/>
                  </a:lnTo>
                  <a:lnTo>
                    <a:pt x="1917" y="4407"/>
                  </a:lnTo>
                  <a:lnTo>
                    <a:pt x="1873" y="4418"/>
                  </a:lnTo>
                  <a:lnTo>
                    <a:pt x="1827" y="4422"/>
                  </a:lnTo>
                  <a:lnTo>
                    <a:pt x="1781" y="4418"/>
                  </a:lnTo>
                  <a:lnTo>
                    <a:pt x="1738" y="4408"/>
                  </a:lnTo>
                  <a:lnTo>
                    <a:pt x="1696" y="4391"/>
                  </a:lnTo>
                  <a:lnTo>
                    <a:pt x="1660" y="4368"/>
                  </a:lnTo>
                  <a:lnTo>
                    <a:pt x="1626" y="4340"/>
                  </a:lnTo>
                  <a:lnTo>
                    <a:pt x="1598" y="4307"/>
                  </a:lnTo>
                  <a:lnTo>
                    <a:pt x="1574" y="4270"/>
                  </a:lnTo>
                  <a:lnTo>
                    <a:pt x="1556" y="4229"/>
                  </a:lnTo>
                  <a:lnTo>
                    <a:pt x="1137" y="4229"/>
                  </a:lnTo>
                  <a:lnTo>
                    <a:pt x="1118" y="4270"/>
                  </a:lnTo>
                  <a:lnTo>
                    <a:pt x="1095" y="4307"/>
                  </a:lnTo>
                  <a:lnTo>
                    <a:pt x="1066" y="4340"/>
                  </a:lnTo>
                  <a:lnTo>
                    <a:pt x="1033" y="4368"/>
                  </a:lnTo>
                  <a:lnTo>
                    <a:pt x="996" y="4391"/>
                  </a:lnTo>
                  <a:lnTo>
                    <a:pt x="955" y="4408"/>
                  </a:lnTo>
                  <a:lnTo>
                    <a:pt x="911" y="4418"/>
                  </a:lnTo>
                  <a:lnTo>
                    <a:pt x="865" y="4422"/>
                  </a:lnTo>
                  <a:lnTo>
                    <a:pt x="819" y="4418"/>
                  </a:lnTo>
                  <a:lnTo>
                    <a:pt x="775" y="4407"/>
                  </a:lnTo>
                  <a:lnTo>
                    <a:pt x="733" y="4389"/>
                  </a:lnTo>
                  <a:lnTo>
                    <a:pt x="695" y="4367"/>
                  </a:lnTo>
                  <a:lnTo>
                    <a:pt x="661" y="4337"/>
                  </a:lnTo>
                  <a:lnTo>
                    <a:pt x="633" y="4303"/>
                  </a:lnTo>
                  <a:lnTo>
                    <a:pt x="609" y="4265"/>
                  </a:lnTo>
                  <a:lnTo>
                    <a:pt x="591" y="4224"/>
                  </a:lnTo>
                  <a:lnTo>
                    <a:pt x="580" y="4181"/>
                  </a:lnTo>
                  <a:lnTo>
                    <a:pt x="576" y="4133"/>
                  </a:lnTo>
                  <a:lnTo>
                    <a:pt x="580" y="4093"/>
                  </a:lnTo>
                  <a:lnTo>
                    <a:pt x="589" y="4054"/>
                  </a:lnTo>
                  <a:lnTo>
                    <a:pt x="602" y="4016"/>
                  </a:lnTo>
                  <a:lnTo>
                    <a:pt x="621" y="3983"/>
                  </a:lnTo>
                  <a:lnTo>
                    <a:pt x="644" y="3950"/>
                  </a:lnTo>
                  <a:lnTo>
                    <a:pt x="346" y="3454"/>
                  </a:lnTo>
                  <a:lnTo>
                    <a:pt x="318" y="3460"/>
                  </a:lnTo>
                  <a:lnTo>
                    <a:pt x="288" y="3461"/>
                  </a:lnTo>
                  <a:lnTo>
                    <a:pt x="242" y="3457"/>
                  </a:lnTo>
                  <a:lnTo>
                    <a:pt x="198" y="3446"/>
                  </a:lnTo>
                  <a:lnTo>
                    <a:pt x="156" y="3429"/>
                  </a:lnTo>
                  <a:lnTo>
                    <a:pt x="118" y="3405"/>
                  </a:lnTo>
                  <a:lnTo>
                    <a:pt x="85" y="3376"/>
                  </a:lnTo>
                  <a:lnTo>
                    <a:pt x="56" y="3343"/>
                  </a:lnTo>
                  <a:lnTo>
                    <a:pt x="32" y="3305"/>
                  </a:lnTo>
                  <a:lnTo>
                    <a:pt x="14" y="3263"/>
                  </a:lnTo>
                  <a:lnTo>
                    <a:pt x="4" y="3219"/>
                  </a:lnTo>
                  <a:lnTo>
                    <a:pt x="0" y="3173"/>
                  </a:lnTo>
                  <a:lnTo>
                    <a:pt x="4" y="3126"/>
                  </a:lnTo>
                  <a:lnTo>
                    <a:pt x="14" y="3081"/>
                  </a:lnTo>
                  <a:lnTo>
                    <a:pt x="32" y="3041"/>
                  </a:lnTo>
                  <a:lnTo>
                    <a:pt x="56" y="3003"/>
                  </a:lnTo>
                  <a:lnTo>
                    <a:pt x="85" y="2969"/>
                  </a:lnTo>
                  <a:lnTo>
                    <a:pt x="118" y="2940"/>
                  </a:lnTo>
                  <a:lnTo>
                    <a:pt x="156" y="2917"/>
                  </a:lnTo>
                  <a:lnTo>
                    <a:pt x="198" y="2899"/>
                  </a:lnTo>
                  <a:lnTo>
                    <a:pt x="242" y="2887"/>
                  </a:lnTo>
                  <a:lnTo>
                    <a:pt x="288" y="2885"/>
                  </a:lnTo>
                  <a:lnTo>
                    <a:pt x="318" y="2886"/>
                  </a:lnTo>
                  <a:lnTo>
                    <a:pt x="346" y="2890"/>
                  </a:lnTo>
                  <a:lnTo>
                    <a:pt x="644" y="2394"/>
                  </a:lnTo>
                  <a:lnTo>
                    <a:pt x="621" y="2363"/>
                  </a:lnTo>
                  <a:lnTo>
                    <a:pt x="602" y="2328"/>
                  </a:lnTo>
                  <a:lnTo>
                    <a:pt x="589" y="2292"/>
                  </a:lnTo>
                  <a:lnTo>
                    <a:pt x="580" y="2251"/>
                  </a:lnTo>
                  <a:lnTo>
                    <a:pt x="576" y="2211"/>
                  </a:lnTo>
                  <a:lnTo>
                    <a:pt x="580" y="2170"/>
                  </a:lnTo>
                  <a:lnTo>
                    <a:pt x="589" y="2131"/>
                  </a:lnTo>
                  <a:lnTo>
                    <a:pt x="602" y="2094"/>
                  </a:lnTo>
                  <a:lnTo>
                    <a:pt x="621" y="2060"/>
                  </a:lnTo>
                  <a:lnTo>
                    <a:pt x="644" y="2028"/>
                  </a:lnTo>
                  <a:lnTo>
                    <a:pt x="292" y="1442"/>
                  </a:lnTo>
                  <a:lnTo>
                    <a:pt x="257" y="1439"/>
                  </a:lnTo>
                  <a:lnTo>
                    <a:pt x="223" y="1431"/>
                  </a:lnTo>
                  <a:lnTo>
                    <a:pt x="192" y="1416"/>
                  </a:lnTo>
                  <a:lnTo>
                    <a:pt x="164" y="1396"/>
                  </a:lnTo>
                  <a:lnTo>
                    <a:pt x="140" y="1373"/>
                  </a:lnTo>
                  <a:lnTo>
                    <a:pt x="121" y="1345"/>
                  </a:lnTo>
                  <a:lnTo>
                    <a:pt x="107" y="1315"/>
                  </a:lnTo>
                  <a:lnTo>
                    <a:pt x="99" y="1284"/>
                  </a:lnTo>
                  <a:lnTo>
                    <a:pt x="97" y="1250"/>
                  </a:lnTo>
                  <a:lnTo>
                    <a:pt x="99" y="1218"/>
                  </a:lnTo>
                  <a:lnTo>
                    <a:pt x="107" y="1186"/>
                  </a:lnTo>
                  <a:lnTo>
                    <a:pt x="122" y="1153"/>
                  </a:lnTo>
                  <a:lnTo>
                    <a:pt x="141" y="1125"/>
                  </a:lnTo>
                  <a:lnTo>
                    <a:pt x="165" y="1102"/>
                  </a:lnTo>
                  <a:lnTo>
                    <a:pt x="194" y="1083"/>
                  </a:lnTo>
                  <a:lnTo>
                    <a:pt x="225" y="1068"/>
                  </a:lnTo>
                  <a:lnTo>
                    <a:pt x="257" y="1060"/>
                  </a:lnTo>
                  <a:lnTo>
                    <a:pt x="292" y="1058"/>
                  </a:lnTo>
                  <a:lnTo>
                    <a:pt x="698" y="381"/>
                  </a:lnTo>
                  <a:lnTo>
                    <a:pt x="684" y="352"/>
                  </a:lnTo>
                  <a:lnTo>
                    <a:pt x="676" y="319"/>
                  </a:lnTo>
                  <a:lnTo>
                    <a:pt x="673" y="287"/>
                  </a:lnTo>
                  <a:lnTo>
                    <a:pt x="676" y="255"/>
                  </a:lnTo>
                  <a:lnTo>
                    <a:pt x="684" y="222"/>
                  </a:lnTo>
                  <a:lnTo>
                    <a:pt x="699" y="193"/>
                  </a:lnTo>
                  <a:lnTo>
                    <a:pt x="719" y="164"/>
                  </a:lnTo>
                  <a:lnTo>
                    <a:pt x="742" y="140"/>
                  </a:lnTo>
                  <a:lnTo>
                    <a:pt x="770" y="121"/>
                  </a:lnTo>
                  <a:lnTo>
                    <a:pt x="800" y="108"/>
                  </a:lnTo>
                  <a:lnTo>
                    <a:pt x="831" y="100"/>
                  </a:lnTo>
                  <a:lnTo>
                    <a:pt x="865" y="96"/>
                  </a:lnTo>
                  <a:lnTo>
                    <a:pt x="897" y="98"/>
                  </a:lnTo>
                  <a:lnTo>
                    <a:pt x="929" y="108"/>
                  </a:lnTo>
                  <a:lnTo>
                    <a:pt x="962" y="121"/>
                  </a:lnTo>
                  <a:lnTo>
                    <a:pt x="989" y="141"/>
                  </a:lnTo>
                  <a:lnTo>
                    <a:pt x="1013" y="164"/>
                  </a:lnTo>
                  <a:lnTo>
                    <a:pt x="1032" y="193"/>
                  </a:lnTo>
                  <a:lnTo>
                    <a:pt x="1555" y="193"/>
                  </a:lnTo>
                  <a:lnTo>
                    <a:pt x="1566" y="168"/>
                  </a:lnTo>
                  <a:lnTo>
                    <a:pt x="1578" y="144"/>
                  </a:lnTo>
                  <a:lnTo>
                    <a:pt x="1601" y="109"/>
                  </a:lnTo>
                  <a:lnTo>
                    <a:pt x="1628" y="79"/>
                  </a:lnTo>
                  <a:lnTo>
                    <a:pt x="1660" y="54"/>
                  </a:lnTo>
                  <a:lnTo>
                    <a:pt x="1695" y="32"/>
                  </a:lnTo>
                  <a:lnTo>
                    <a:pt x="1733" y="16"/>
                  </a:lnTo>
                  <a:lnTo>
                    <a:pt x="1772" y="5"/>
                  </a:lnTo>
                  <a:lnTo>
                    <a:pt x="18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98" tIns="34299" rIns="68598" bIns="34299"/>
            <a:lstStyle/>
            <a:p>
              <a:endParaRPr lang="pt-BR"/>
            </a:p>
          </p:txBody>
        </p:sp>
        <p:sp>
          <p:nvSpPr>
            <p:cNvPr id="15" name="Freeform 49">
              <a:extLst>
                <a:ext uri="{FF2B5EF4-FFF2-40B4-BE49-F238E27FC236}">
                  <a16:creationId xmlns:a16="http://schemas.microsoft.com/office/drawing/2014/main" id="{1D844FFD-24B7-4B4C-B3F0-B08F616E0F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3800" y="4674280"/>
              <a:ext cx="403853" cy="395986"/>
            </a:xfrm>
            <a:custGeom>
              <a:avLst/>
              <a:gdLst>
                <a:gd name="T0" fmla="*/ 2147483646 w 3238"/>
                <a:gd name="T1" fmla="*/ 2147483646 h 3175"/>
                <a:gd name="T2" fmla="*/ 2147483646 w 3238"/>
                <a:gd name="T3" fmla="*/ 2147483646 h 3175"/>
                <a:gd name="T4" fmla="*/ 2147483646 w 3238"/>
                <a:gd name="T5" fmla="*/ 2147483646 h 3175"/>
                <a:gd name="T6" fmla="*/ 2147483646 w 3238"/>
                <a:gd name="T7" fmla="*/ 2147483646 h 3175"/>
                <a:gd name="T8" fmla="*/ 2147483646 w 3238"/>
                <a:gd name="T9" fmla="*/ 2147483646 h 3175"/>
                <a:gd name="T10" fmla="*/ 2147483646 w 3238"/>
                <a:gd name="T11" fmla="*/ 2147483646 h 3175"/>
                <a:gd name="T12" fmla="*/ 2147483646 w 3238"/>
                <a:gd name="T13" fmla="*/ 2147483646 h 3175"/>
                <a:gd name="T14" fmla="*/ 2147483646 w 3238"/>
                <a:gd name="T15" fmla="*/ 2147483646 h 3175"/>
                <a:gd name="T16" fmla="*/ 2147483646 w 3238"/>
                <a:gd name="T17" fmla="*/ 2147483646 h 3175"/>
                <a:gd name="T18" fmla="*/ 2147483646 w 3238"/>
                <a:gd name="T19" fmla="*/ 2147483646 h 3175"/>
                <a:gd name="T20" fmla="*/ 2147483646 w 3238"/>
                <a:gd name="T21" fmla="*/ 2147483646 h 3175"/>
                <a:gd name="T22" fmla="*/ 2147483646 w 3238"/>
                <a:gd name="T23" fmla="*/ 2147483646 h 3175"/>
                <a:gd name="T24" fmla="*/ 2147483646 w 3238"/>
                <a:gd name="T25" fmla="*/ 2147483646 h 3175"/>
                <a:gd name="T26" fmla="*/ 2147483646 w 3238"/>
                <a:gd name="T27" fmla="*/ 2147483646 h 3175"/>
                <a:gd name="T28" fmla="*/ 2147483646 w 3238"/>
                <a:gd name="T29" fmla="*/ 2147483646 h 3175"/>
                <a:gd name="T30" fmla="*/ 2147483646 w 3238"/>
                <a:gd name="T31" fmla="*/ 2147483646 h 3175"/>
                <a:gd name="T32" fmla="*/ 2147483646 w 3238"/>
                <a:gd name="T33" fmla="*/ 2147483646 h 3175"/>
                <a:gd name="T34" fmla="*/ 2147483646 w 3238"/>
                <a:gd name="T35" fmla="*/ 2147483646 h 3175"/>
                <a:gd name="T36" fmla="*/ 2147483646 w 3238"/>
                <a:gd name="T37" fmla="*/ 2147483646 h 3175"/>
                <a:gd name="T38" fmla="*/ 2147483646 w 3238"/>
                <a:gd name="T39" fmla="*/ 2147483646 h 3175"/>
                <a:gd name="T40" fmla="*/ 2147483646 w 3238"/>
                <a:gd name="T41" fmla="*/ 2147483646 h 3175"/>
                <a:gd name="T42" fmla="*/ 2147483646 w 3238"/>
                <a:gd name="T43" fmla="*/ 2147483646 h 3175"/>
                <a:gd name="T44" fmla="*/ 2147483646 w 3238"/>
                <a:gd name="T45" fmla="*/ 2147483646 h 3175"/>
                <a:gd name="T46" fmla="*/ 2147483646 w 3238"/>
                <a:gd name="T47" fmla="*/ 2147483646 h 3175"/>
                <a:gd name="T48" fmla="*/ 2147483646 w 3238"/>
                <a:gd name="T49" fmla="*/ 2147483646 h 3175"/>
                <a:gd name="T50" fmla="*/ 2147483646 w 3238"/>
                <a:gd name="T51" fmla="*/ 2147483646 h 3175"/>
                <a:gd name="T52" fmla="*/ 2147483646 w 3238"/>
                <a:gd name="T53" fmla="*/ 2147483646 h 3175"/>
                <a:gd name="T54" fmla="*/ 2147483646 w 3238"/>
                <a:gd name="T55" fmla="*/ 2147483646 h 3175"/>
                <a:gd name="T56" fmla="*/ 2147483646 w 3238"/>
                <a:gd name="T57" fmla="*/ 2147483646 h 3175"/>
                <a:gd name="T58" fmla="*/ 2147483646 w 3238"/>
                <a:gd name="T59" fmla="*/ 2147483646 h 3175"/>
                <a:gd name="T60" fmla="*/ 2147483646 w 3238"/>
                <a:gd name="T61" fmla="*/ 2147483646 h 3175"/>
                <a:gd name="T62" fmla="*/ 2147483646 w 3238"/>
                <a:gd name="T63" fmla="*/ 2147483646 h 3175"/>
                <a:gd name="T64" fmla="*/ 2147483646 w 3238"/>
                <a:gd name="T65" fmla="*/ 2147483646 h 3175"/>
                <a:gd name="T66" fmla="*/ 2147483646 w 3238"/>
                <a:gd name="T67" fmla="*/ 2147483646 h 3175"/>
                <a:gd name="T68" fmla="*/ 2147483646 w 3238"/>
                <a:gd name="T69" fmla="*/ 2147483646 h 3175"/>
                <a:gd name="T70" fmla="*/ 2147483646 w 3238"/>
                <a:gd name="T71" fmla="*/ 2147483646 h 3175"/>
                <a:gd name="T72" fmla="*/ 2147483646 w 3238"/>
                <a:gd name="T73" fmla="*/ 2147483646 h 3175"/>
                <a:gd name="T74" fmla="*/ 2147483646 w 3238"/>
                <a:gd name="T75" fmla="*/ 2147483646 h 3175"/>
                <a:gd name="T76" fmla="*/ 2147483646 w 3238"/>
                <a:gd name="T77" fmla="*/ 2147483646 h 3175"/>
                <a:gd name="T78" fmla="*/ 2147483646 w 3238"/>
                <a:gd name="T79" fmla="*/ 2147483646 h 3175"/>
                <a:gd name="T80" fmla="*/ 2147483646 w 3238"/>
                <a:gd name="T81" fmla="*/ 2147483646 h 3175"/>
                <a:gd name="T82" fmla="*/ 0 w 3238"/>
                <a:gd name="T83" fmla="*/ 2147483646 h 3175"/>
                <a:gd name="T84" fmla="*/ 2147483646 w 3238"/>
                <a:gd name="T85" fmla="*/ 2147483646 h 3175"/>
                <a:gd name="T86" fmla="*/ 2147483646 w 3238"/>
                <a:gd name="T87" fmla="*/ 2147483646 h 3175"/>
                <a:gd name="T88" fmla="*/ 2147483646 w 3238"/>
                <a:gd name="T89" fmla="*/ 2147483646 h 3175"/>
                <a:gd name="T90" fmla="*/ 2147483646 w 3238"/>
                <a:gd name="T91" fmla="*/ 2147483646 h 3175"/>
                <a:gd name="T92" fmla="*/ 2147483646 w 3238"/>
                <a:gd name="T93" fmla="*/ 2147483646 h 3175"/>
                <a:gd name="T94" fmla="*/ 2147483646 w 3238"/>
                <a:gd name="T95" fmla="*/ 2147483646 h 3175"/>
                <a:gd name="T96" fmla="*/ 2147483646 w 3238"/>
                <a:gd name="T97" fmla="*/ 2147483646 h 3175"/>
                <a:gd name="T98" fmla="*/ 2147483646 w 3238"/>
                <a:gd name="T99" fmla="*/ 2147483646 h 3175"/>
                <a:gd name="T100" fmla="*/ 2147483646 w 3238"/>
                <a:gd name="T101" fmla="*/ 2147483646 h 3175"/>
                <a:gd name="T102" fmla="*/ 2147483646 w 3238"/>
                <a:gd name="T103" fmla="*/ 2147483646 h 3175"/>
                <a:gd name="T104" fmla="*/ 2147483646 w 3238"/>
                <a:gd name="T105" fmla="*/ 2147483646 h 3175"/>
                <a:gd name="T106" fmla="*/ 2147483646 w 3238"/>
                <a:gd name="T107" fmla="*/ 2147483646 h 3175"/>
                <a:gd name="T108" fmla="*/ 2147483646 w 3238"/>
                <a:gd name="T109" fmla="*/ 2147483646 h 3175"/>
                <a:gd name="T110" fmla="*/ 2147483646 w 3238"/>
                <a:gd name="T111" fmla="*/ 2147483646 h 3175"/>
                <a:gd name="T112" fmla="*/ 2147483646 w 3238"/>
                <a:gd name="T113" fmla="*/ 0 h 31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238" h="3175">
                  <a:moveTo>
                    <a:pt x="2894" y="2148"/>
                  </a:moveTo>
                  <a:lnTo>
                    <a:pt x="2936" y="2150"/>
                  </a:lnTo>
                  <a:lnTo>
                    <a:pt x="2976" y="2155"/>
                  </a:lnTo>
                  <a:lnTo>
                    <a:pt x="3013" y="2165"/>
                  </a:lnTo>
                  <a:lnTo>
                    <a:pt x="3049" y="2178"/>
                  </a:lnTo>
                  <a:lnTo>
                    <a:pt x="3082" y="2195"/>
                  </a:lnTo>
                  <a:lnTo>
                    <a:pt x="3113" y="2215"/>
                  </a:lnTo>
                  <a:lnTo>
                    <a:pt x="3141" y="2239"/>
                  </a:lnTo>
                  <a:lnTo>
                    <a:pt x="3167" y="2266"/>
                  </a:lnTo>
                  <a:lnTo>
                    <a:pt x="3189" y="2295"/>
                  </a:lnTo>
                  <a:lnTo>
                    <a:pt x="3206" y="2325"/>
                  </a:lnTo>
                  <a:lnTo>
                    <a:pt x="3220" y="2358"/>
                  </a:lnTo>
                  <a:lnTo>
                    <a:pt x="3230" y="2393"/>
                  </a:lnTo>
                  <a:lnTo>
                    <a:pt x="3235" y="2431"/>
                  </a:lnTo>
                  <a:lnTo>
                    <a:pt x="3237" y="2471"/>
                  </a:lnTo>
                  <a:lnTo>
                    <a:pt x="3235" y="2516"/>
                  </a:lnTo>
                  <a:lnTo>
                    <a:pt x="3229" y="2557"/>
                  </a:lnTo>
                  <a:lnTo>
                    <a:pt x="3217" y="2597"/>
                  </a:lnTo>
                  <a:lnTo>
                    <a:pt x="3202" y="2632"/>
                  </a:lnTo>
                  <a:lnTo>
                    <a:pt x="3182" y="2665"/>
                  </a:lnTo>
                  <a:lnTo>
                    <a:pt x="3162" y="2690"/>
                  </a:lnTo>
                  <a:lnTo>
                    <a:pt x="3136" y="2718"/>
                  </a:lnTo>
                  <a:lnTo>
                    <a:pt x="3105" y="2746"/>
                  </a:lnTo>
                  <a:lnTo>
                    <a:pt x="3068" y="2775"/>
                  </a:lnTo>
                  <a:lnTo>
                    <a:pt x="3026" y="2806"/>
                  </a:lnTo>
                  <a:lnTo>
                    <a:pt x="2978" y="2837"/>
                  </a:lnTo>
                  <a:lnTo>
                    <a:pt x="2935" y="2866"/>
                  </a:lnTo>
                  <a:lnTo>
                    <a:pt x="2896" y="2893"/>
                  </a:lnTo>
                  <a:lnTo>
                    <a:pt x="2862" y="2921"/>
                  </a:lnTo>
                  <a:lnTo>
                    <a:pt x="2832" y="2947"/>
                  </a:lnTo>
                  <a:lnTo>
                    <a:pt x="2808" y="2972"/>
                  </a:lnTo>
                  <a:lnTo>
                    <a:pt x="2789" y="2997"/>
                  </a:lnTo>
                  <a:lnTo>
                    <a:pt x="3238" y="2997"/>
                  </a:lnTo>
                  <a:lnTo>
                    <a:pt x="3238" y="3175"/>
                  </a:lnTo>
                  <a:lnTo>
                    <a:pt x="2538" y="3175"/>
                  </a:lnTo>
                  <a:lnTo>
                    <a:pt x="2540" y="3129"/>
                  </a:lnTo>
                  <a:lnTo>
                    <a:pt x="2546" y="3085"/>
                  </a:lnTo>
                  <a:lnTo>
                    <a:pt x="2556" y="3044"/>
                  </a:lnTo>
                  <a:lnTo>
                    <a:pt x="2569" y="3005"/>
                  </a:lnTo>
                  <a:lnTo>
                    <a:pt x="2588" y="2968"/>
                  </a:lnTo>
                  <a:lnTo>
                    <a:pt x="2608" y="2934"/>
                  </a:lnTo>
                  <a:lnTo>
                    <a:pt x="2632" y="2904"/>
                  </a:lnTo>
                  <a:lnTo>
                    <a:pt x="2660" y="2873"/>
                  </a:lnTo>
                  <a:lnTo>
                    <a:pt x="2693" y="2841"/>
                  </a:lnTo>
                  <a:lnTo>
                    <a:pt x="2731" y="2807"/>
                  </a:lnTo>
                  <a:lnTo>
                    <a:pt x="2774" y="2771"/>
                  </a:lnTo>
                  <a:lnTo>
                    <a:pt x="2823" y="2734"/>
                  </a:lnTo>
                  <a:lnTo>
                    <a:pt x="2876" y="2694"/>
                  </a:lnTo>
                  <a:lnTo>
                    <a:pt x="2909" y="2671"/>
                  </a:lnTo>
                  <a:lnTo>
                    <a:pt x="2938" y="2648"/>
                  </a:lnTo>
                  <a:lnTo>
                    <a:pt x="2963" y="2625"/>
                  </a:lnTo>
                  <a:lnTo>
                    <a:pt x="2983" y="2604"/>
                  </a:lnTo>
                  <a:lnTo>
                    <a:pt x="3000" y="2583"/>
                  </a:lnTo>
                  <a:lnTo>
                    <a:pt x="3015" y="2556"/>
                  </a:lnTo>
                  <a:lnTo>
                    <a:pt x="3027" y="2529"/>
                  </a:lnTo>
                  <a:lnTo>
                    <a:pt x="3034" y="2500"/>
                  </a:lnTo>
                  <a:lnTo>
                    <a:pt x="3036" y="2469"/>
                  </a:lnTo>
                  <a:lnTo>
                    <a:pt x="3034" y="2443"/>
                  </a:lnTo>
                  <a:lnTo>
                    <a:pt x="3030" y="2418"/>
                  </a:lnTo>
                  <a:lnTo>
                    <a:pt x="3022" y="2397"/>
                  </a:lnTo>
                  <a:lnTo>
                    <a:pt x="3011" y="2377"/>
                  </a:lnTo>
                  <a:lnTo>
                    <a:pt x="2997" y="2359"/>
                  </a:lnTo>
                  <a:lnTo>
                    <a:pt x="2980" y="2344"/>
                  </a:lnTo>
                  <a:lnTo>
                    <a:pt x="2962" y="2333"/>
                  </a:lnTo>
                  <a:lnTo>
                    <a:pt x="2940" y="2324"/>
                  </a:lnTo>
                  <a:lnTo>
                    <a:pt x="2917" y="2319"/>
                  </a:lnTo>
                  <a:lnTo>
                    <a:pt x="2893" y="2317"/>
                  </a:lnTo>
                  <a:lnTo>
                    <a:pt x="2866" y="2319"/>
                  </a:lnTo>
                  <a:lnTo>
                    <a:pt x="2842" y="2325"/>
                  </a:lnTo>
                  <a:lnTo>
                    <a:pt x="2821" y="2336"/>
                  </a:lnTo>
                  <a:lnTo>
                    <a:pt x="2801" y="2350"/>
                  </a:lnTo>
                  <a:lnTo>
                    <a:pt x="2784" y="2370"/>
                  </a:lnTo>
                  <a:lnTo>
                    <a:pt x="2771" y="2392"/>
                  </a:lnTo>
                  <a:lnTo>
                    <a:pt x="2761" y="2417"/>
                  </a:lnTo>
                  <a:lnTo>
                    <a:pt x="2754" y="2446"/>
                  </a:lnTo>
                  <a:lnTo>
                    <a:pt x="2749" y="2477"/>
                  </a:lnTo>
                  <a:lnTo>
                    <a:pt x="2748" y="2511"/>
                  </a:lnTo>
                  <a:lnTo>
                    <a:pt x="2550" y="2511"/>
                  </a:lnTo>
                  <a:lnTo>
                    <a:pt x="2552" y="2465"/>
                  </a:lnTo>
                  <a:lnTo>
                    <a:pt x="2557" y="2421"/>
                  </a:lnTo>
                  <a:lnTo>
                    <a:pt x="2565" y="2381"/>
                  </a:lnTo>
                  <a:lnTo>
                    <a:pt x="2577" y="2343"/>
                  </a:lnTo>
                  <a:lnTo>
                    <a:pt x="2594" y="2308"/>
                  </a:lnTo>
                  <a:lnTo>
                    <a:pt x="2614" y="2276"/>
                  </a:lnTo>
                  <a:lnTo>
                    <a:pt x="2638" y="2246"/>
                  </a:lnTo>
                  <a:lnTo>
                    <a:pt x="2667" y="2220"/>
                  </a:lnTo>
                  <a:lnTo>
                    <a:pt x="2697" y="2199"/>
                  </a:lnTo>
                  <a:lnTo>
                    <a:pt x="2731" y="2180"/>
                  </a:lnTo>
                  <a:lnTo>
                    <a:pt x="2767" y="2167"/>
                  </a:lnTo>
                  <a:lnTo>
                    <a:pt x="2806" y="2156"/>
                  </a:lnTo>
                  <a:lnTo>
                    <a:pt x="2848" y="2150"/>
                  </a:lnTo>
                  <a:lnTo>
                    <a:pt x="2894" y="2148"/>
                  </a:lnTo>
                  <a:close/>
                  <a:moveTo>
                    <a:pt x="2676" y="816"/>
                  </a:moveTo>
                  <a:lnTo>
                    <a:pt x="2709" y="819"/>
                  </a:lnTo>
                  <a:lnTo>
                    <a:pt x="2741" y="826"/>
                  </a:lnTo>
                  <a:lnTo>
                    <a:pt x="2770" y="839"/>
                  </a:lnTo>
                  <a:lnTo>
                    <a:pt x="2797" y="855"/>
                  </a:lnTo>
                  <a:lnTo>
                    <a:pt x="2821" y="876"/>
                  </a:lnTo>
                  <a:lnTo>
                    <a:pt x="2841" y="900"/>
                  </a:lnTo>
                  <a:lnTo>
                    <a:pt x="2858" y="926"/>
                  </a:lnTo>
                  <a:lnTo>
                    <a:pt x="2870" y="955"/>
                  </a:lnTo>
                  <a:lnTo>
                    <a:pt x="2878" y="987"/>
                  </a:lnTo>
                  <a:lnTo>
                    <a:pt x="2880" y="1020"/>
                  </a:lnTo>
                  <a:lnTo>
                    <a:pt x="2878" y="1053"/>
                  </a:lnTo>
                  <a:lnTo>
                    <a:pt x="2870" y="1085"/>
                  </a:lnTo>
                  <a:lnTo>
                    <a:pt x="2858" y="1114"/>
                  </a:lnTo>
                  <a:lnTo>
                    <a:pt x="2841" y="1141"/>
                  </a:lnTo>
                  <a:lnTo>
                    <a:pt x="2821" y="1165"/>
                  </a:lnTo>
                  <a:lnTo>
                    <a:pt x="2797" y="1185"/>
                  </a:lnTo>
                  <a:lnTo>
                    <a:pt x="2770" y="1202"/>
                  </a:lnTo>
                  <a:lnTo>
                    <a:pt x="2741" y="1214"/>
                  </a:lnTo>
                  <a:lnTo>
                    <a:pt x="2709" y="1221"/>
                  </a:lnTo>
                  <a:lnTo>
                    <a:pt x="2676" y="1224"/>
                  </a:lnTo>
                  <a:lnTo>
                    <a:pt x="2643" y="1221"/>
                  </a:lnTo>
                  <a:lnTo>
                    <a:pt x="2611" y="1214"/>
                  </a:lnTo>
                  <a:lnTo>
                    <a:pt x="2582" y="1202"/>
                  </a:lnTo>
                  <a:lnTo>
                    <a:pt x="2556" y="1185"/>
                  </a:lnTo>
                  <a:lnTo>
                    <a:pt x="2532" y="1165"/>
                  </a:lnTo>
                  <a:lnTo>
                    <a:pt x="2511" y="1141"/>
                  </a:lnTo>
                  <a:lnTo>
                    <a:pt x="2495" y="1114"/>
                  </a:lnTo>
                  <a:lnTo>
                    <a:pt x="2482" y="1085"/>
                  </a:lnTo>
                  <a:lnTo>
                    <a:pt x="2475" y="1053"/>
                  </a:lnTo>
                  <a:lnTo>
                    <a:pt x="2472" y="1020"/>
                  </a:lnTo>
                  <a:lnTo>
                    <a:pt x="2475" y="987"/>
                  </a:lnTo>
                  <a:lnTo>
                    <a:pt x="2482" y="955"/>
                  </a:lnTo>
                  <a:lnTo>
                    <a:pt x="2495" y="926"/>
                  </a:lnTo>
                  <a:lnTo>
                    <a:pt x="2511" y="900"/>
                  </a:lnTo>
                  <a:lnTo>
                    <a:pt x="2532" y="876"/>
                  </a:lnTo>
                  <a:lnTo>
                    <a:pt x="2556" y="855"/>
                  </a:lnTo>
                  <a:lnTo>
                    <a:pt x="2582" y="839"/>
                  </a:lnTo>
                  <a:lnTo>
                    <a:pt x="2611" y="826"/>
                  </a:lnTo>
                  <a:lnTo>
                    <a:pt x="2643" y="819"/>
                  </a:lnTo>
                  <a:lnTo>
                    <a:pt x="2676" y="816"/>
                  </a:lnTo>
                  <a:close/>
                  <a:moveTo>
                    <a:pt x="1270" y="703"/>
                  </a:moveTo>
                  <a:lnTo>
                    <a:pt x="1186" y="706"/>
                  </a:lnTo>
                  <a:lnTo>
                    <a:pt x="1102" y="715"/>
                  </a:lnTo>
                  <a:lnTo>
                    <a:pt x="1022" y="730"/>
                  </a:lnTo>
                  <a:lnTo>
                    <a:pt x="942" y="751"/>
                  </a:lnTo>
                  <a:lnTo>
                    <a:pt x="866" y="777"/>
                  </a:lnTo>
                  <a:lnTo>
                    <a:pt x="792" y="808"/>
                  </a:lnTo>
                  <a:lnTo>
                    <a:pt x="721" y="845"/>
                  </a:lnTo>
                  <a:lnTo>
                    <a:pt x="653" y="885"/>
                  </a:lnTo>
                  <a:lnTo>
                    <a:pt x="588" y="932"/>
                  </a:lnTo>
                  <a:lnTo>
                    <a:pt x="527" y="981"/>
                  </a:lnTo>
                  <a:lnTo>
                    <a:pt x="468" y="1036"/>
                  </a:lnTo>
                  <a:lnTo>
                    <a:pt x="414" y="1093"/>
                  </a:lnTo>
                  <a:lnTo>
                    <a:pt x="365" y="1154"/>
                  </a:lnTo>
                  <a:lnTo>
                    <a:pt x="319" y="1220"/>
                  </a:lnTo>
                  <a:lnTo>
                    <a:pt x="278" y="1288"/>
                  </a:lnTo>
                  <a:lnTo>
                    <a:pt x="241" y="1359"/>
                  </a:lnTo>
                  <a:lnTo>
                    <a:pt x="210" y="1434"/>
                  </a:lnTo>
                  <a:lnTo>
                    <a:pt x="185" y="1510"/>
                  </a:lnTo>
                  <a:lnTo>
                    <a:pt x="164" y="1588"/>
                  </a:lnTo>
                  <a:lnTo>
                    <a:pt x="148" y="1670"/>
                  </a:lnTo>
                  <a:lnTo>
                    <a:pt x="139" y="1752"/>
                  </a:lnTo>
                  <a:lnTo>
                    <a:pt x="136" y="1837"/>
                  </a:lnTo>
                  <a:lnTo>
                    <a:pt x="139" y="1921"/>
                  </a:lnTo>
                  <a:lnTo>
                    <a:pt x="148" y="2004"/>
                  </a:lnTo>
                  <a:lnTo>
                    <a:pt x="164" y="2085"/>
                  </a:lnTo>
                  <a:lnTo>
                    <a:pt x="185" y="2164"/>
                  </a:lnTo>
                  <a:lnTo>
                    <a:pt x="210" y="2241"/>
                  </a:lnTo>
                  <a:lnTo>
                    <a:pt x="241" y="2314"/>
                  </a:lnTo>
                  <a:lnTo>
                    <a:pt x="278" y="2385"/>
                  </a:lnTo>
                  <a:lnTo>
                    <a:pt x="319" y="2454"/>
                  </a:lnTo>
                  <a:lnTo>
                    <a:pt x="365" y="2519"/>
                  </a:lnTo>
                  <a:lnTo>
                    <a:pt x="414" y="2580"/>
                  </a:lnTo>
                  <a:lnTo>
                    <a:pt x="468" y="2639"/>
                  </a:lnTo>
                  <a:lnTo>
                    <a:pt x="527" y="2692"/>
                  </a:lnTo>
                  <a:lnTo>
                    <a:pt x="588" y="2742"/>
                  </a:lnTo>
                  <a:lnTo>
                    <a:pt x="653" y="2788"/>
                  </a:lnTo>
                  <a:lnTo>
                    <a:pt x="721" y="2830"/>
                  </a:lnTo>
                  <a:lnTo>
                    <a:pt x="792" y="2866"/>
                  </a:lnTo>
                  <a:lnTo>
                    <a:pt x="866" y="2897"/>
                  </a:lnTo>
                  <a:lnTo>
                    <a:pt x="942" y="2923"/>
                  </a:lnTo>
                  <a:lnTo>
                    <a:pt x="1022" y="2944"/>
                  </a:lnTo>
                  <a:lnTo>
                    <a:pt x="1102" y="2958"/>
                  </a:lnTo>
                  <a:lnTo>
                    <a:pt x="1186" y="2968"/>
                  </a:lnTo>
                  <a:lnTo>
                    <a:pt x="1270" y="2971"/>
                  </a:lnTo>
                  <a:lnTo>
                    <a:pt x="1355" y="2968"/>
                  </a:lnTo>
                  <a:lnTo>
                    <a:pt x="1437" y="2958"/>
                  </a:lnTo>
                  <a:lnTo>
                    <a:pt x="1519" y="2944"/>
                  </a:lnTo>
                  <a:lnTo>
                    <a:pt x="1597" y="2923"/>
                  </a:lnTo>
                  <a:lnTo>
                    <a:pt x="1673" y="2897"/>
                  </a:lnTo>
                  <a:lnTo>
                    <a:pt x="1747" y="2866"/>
                  </a:lnTo>
                  <a:lnTo>
                    <a:pt x="1819" y="2830"/>
                  </a:lnTo>
                  <a:lnTo>
                    <a:pt x="1887" y="2788"/>
                  </a:lnTo>
                  <a:lnTo>
                    <a:pt x="1952" y="2742"/>
                  </a:lnTo>
                  <a:lnTo>
                    <a:pt x="2013" y="2692"/>
                  </a:lnTo>
                  <a:lnTo>
                    <a:pt x="2071" y="2639"/>
                  </a:lnTo>
                  <a:lnTo>
                    <a:pt x="2126" y="2580"/>
                  </a:lnTo>
                  <a:lnTo>
                    <a:pt x="2175" y="2519"/>
                  </a:lnTo>
                  <a:lnTo>
                    <a:pt x="2221" y="2454"/>
                  </a:lnTo>
                  <a:lnTo>
                    <a:pt x="2262" y="2385"/>
                  </a:lnTo>
                  <a:lnTo>
                    <a:pt x="2299" y="2314"/>
                  </a:lnTo>
                  <a:lnTo>
                    <a:pt x="2330" y="2241"/>
                  </a:lnTo>
                  <a:lnTo>
                    <a:pt x="2356" y="2164"/>
                  </a:lnTo>
                  <a:lnTo>
                    <a:pt x="2376" y="2085"/>
                  </a:lnTo>
                  <a:lnTo>
                    <a:pt x="2392" y="2004"/>
                  </a:lnTo>
                  <a:lnTo>
                    <a:pt x="2401" y="1921"/>
                  </a:lnTo>
                  <a:lnTo>
                    <a:pt x="2404" y="1837"/>
                  </a:lnTo>
                  <a:lnTo>
                    <a:pt x="2401" y="1752"/>
                  </a:lnTo>
                  <a:lnTo>
                    <a:pt x="2392" y="1670"/>
                  </a:lnTo>
                  <a:lnTo>
                    <a:pt x="2376" y="1588"/>
                  </a:lnTo>
                  <a:lnTo>
                    <a:pt x="2356" y="1510"/>
                  </a:lnTo>
                  <a:lnTo>
                    <a:pt x="2330" y="1434"/>
                  </a:lnTo>
                  <a:lnTo>
                    <a:pt x="2299" y="1359"/>
                  </a:lnTo>
                  <a:lnTo>
                    <a:pt x="2262" y="1288"/>
                  </a:lnTo>
                  <a:lnTo>
                    <a:pt x="2221" y="1220"/>
                  </a:lnTo>
                  <a:lnTo>
                    <a:pt x="2175" y="1154"/>
                  </a:lnTo>
                  <a:lnTo>
                    <a:pt x="2126" y="1093"/>
                  </a:lnTo>
                  <a:lnTo>
                    <a:pt x="2071" y="1036"/>
                  </a:lnTo>
                  <a:lnTo>
                    <a:pt x="2013" y="981"/>
                  </a:lnTo>
                  <a:lnTo>
                    <a:pt x="1952" y="932"/>
                  </a:lnTo>
                  <a:lnTo>
                    <a:pt x="1887" y="885"/>
                  </a:lnTo>
                  <a:lnTo>
                    <a:pt x="1819" y="845"/>
                  </a:lnTo>
                  <a:lnTo>
                    <a:pt x="1747" y="808"/>
                  </a:lnTo>
                  <a:lnTo>
                    <a:pt x="1673" y="777"/>
                  </a:lnTo>
                  <a:lnTo>
                    <a:pt x="1597" y="751"/>
                  </a:lnTo>
                  <a:lnTo>
                    <a:pt x="1519" y="730"/>
                  </a:lnTo>
                  <a:lnTo>
                    <a:pt x="1437" y="715"/>
                  </a:lnTo>
                  <a:lnTo>
                    <a:pt x="1355" y="706"/>
                  </a:lnTo>
                  <a:lnTo>
                    <a:pt x="1270" y="703"/>
                  </a:lnTo>
                  <a:close/>
                  <a:moveTo>
                    <a:pt x="1270" y="567"/>
                  </a:moveTo>
                  <a:lnTo>
                    <a:pt x="1361" y="570"/>
                  </a:lnTo>
                  <a:lnTo>
                    <a:pt x="1449" y="580"/>
                  </a:lnTo>
                  <a:lnTo>
                    <a:pt x="1536" y="596"/>
                  </a:lnTo>
                  <a:lnTo>
                    <a:pt x="1621" y="616"/>
                  </a:lnTo>
                  <a:lnTo>
                    <a:pt x="1703" y="643"/>
                  </a:lnTo>
                  <a:lnTo>
                    <a:pt x="1783" y="676"/>
                  </a:lnTo>
                  <a:lnTo>
                    <a:pt x="1861" y="713"/>
                  </a:lnTo>
                  <a:lnTo>
                    <a:pt x="1935" y="755"/>
                  </a:lnTo>
                  <a:lnTo>
                    <a:pt x="2006" y="803"/>
                  </a:lnTo>
                  <a:lnTo>
                    <a:pt x="2073" y="854"/>
                  </a:lnTo>
                  <a:lnTo>
                    <a:pt x="2137" y="910"/>
                  </a:lnTo>
                  <a:lnTo>
                    <a:pt x="2197" y="970"/>
                  </a:lnTo>
                  <a:lnTo>
                    <a:pt x="2254" y="1034"/>
                  </a:lnTo>
                  <a:lnTo>
                    <a:pt x="2305" y="1101"/>
                  </a:lnTo>
                  <a:lnTo>
                    <a:pt x="2352" y="1172"/>
                  </a:lnTo>
                  <a:lnTo>
                    <a:pt x="2394" y="1246"/>
                  </a:lnTo>
                  <a:lnTo>
                    <a:pt x="2432" y="1323"/>
                  </a:lnTo>
                  <a:lnTo>
                    <a:pt x="2464" y="1403"/>
                  </a:lnTo>
                  <a:lnTo>
                    <a:pt x="2491" y="1485"/>
                  </a:lnTo>
                  <a:lnTo>
                    <a:pt x="2512" y="1571"/>
                  </a:lnTo>
                  <a:lnTo>
                    <a:pt x="2528" y="1657"/>
                  </a:lnTo>
                  <a:lnTo>
                    <a:pt x="2537" y="1746"/>
                  </a:lnTo>
                  <a:lnTo>
                    <a:pt x="2540" y="1837"/>
                  </a:lnTo>
                  <a:lnTo>
                    <a:pt x="2537" y="1928"/>
                  </a:lnTo>
                  <a:lnTo>
                    <a:pt x="2528" y="2016"/>
                  </a:lnTo>
                  <a:lnTo>
                    <a:pt x="2512" y="2103"/>
                  </a:lnTo>
                  <a:lnTo>
                    <a:pt x="2491" y="2188"/>
                  </a:lnTo>
                  <a:lnTo>
                    <a:pt x="2464" y="2271"/>
                  </a:lnTo>
                  <a:lnTo>
                    <a:pt x="2432" y="2350"/>
                  </a:lnTo>
                  <a:lnTo>
                    <a:pt x="2395" y="2427"/>
                  </a:lnTo>
                  <a:lnTo>
                    <a:pt x="2352" y="2502"/>
                  </a:lnTo>
                  <a:lnTo>
                    <a:pt x="2305" y="2573"/>
                  </a:lnTo>
                  <a:lnTo>
                    <a:pt x="2254" y="2640"/>
                  </a:lnTo>
                  <a:lnTo>
                    <a:pt x="2198" y="2704"/>
                  </a:lnTo>
                  <a:lnTo>
                    <a:pt x="2137" y="2764"/>
                  </a:lnTo>
                  <a:lnTo>
                    <a:pt x="2073" y="2819"/>
                  </a:lnTo>
                  <a:lnTo>
                    <a:pt x="2006" y="2871"/>
                  </a:lnTo>
                  <a:lnTo>
                    <a:pt x="1935" y="2918"/>
                  </a:lnTo>
                  <a:lnTo>
                    <a:pt x="1861" y="2960"/>
                  </a:lnTo>
                  <a:lnTo>
                    <a:pt x="1783" y="2998"/>
                  </a:lnTo>
                  <a:lnTo>
                    <a:pt x="1704" y="3031"/>
                  </a:lnTo>
                  <a:lnTo>
                    <a:pt x="1622" y="3057"/>
                  </a:lnTo>
                  <a:lnTo>
                    <a:pt x="1536" y="3078"/>
                  </a:lnTo>
                  <a:lnTo>
                    <a:pt x="1449" y="3093"/>
                  </a:lnTo>
                  <a:lnTo>
                    <a:pt x="1361" y="3104"/>
                  </a:lnTo>
                  <a:lnTo>
                    <a:pt x="1270" y="3107"/>
                  </a:lnTo>
                  <a:lnTo>
                    <a:pt x="1179" y="3104"/>
                  </a:lnTo>
                  <a:lnTo>
                    <a:pt x="1091" y="3093"/>
                  </a:lnTo>
                  <a:lnTo>
                    <a:pt x="1003" y="3078"/>
                  </a:lnTo>
                  <a:lnTo>
                    <a:pt x="919" y="3057"/>
                  </a:lnTo>
                  <a:lnTo>
                    <a:pt x="836" y="3031"/>
                  </a:lnTo>
                  <a:lnTo>
                    <a:pt x="757" y="2998"/>
                  </a:lnTo>
                  <a:lnTo>
                    <a:pt x="679" y="2960"/>
                  </a:lnTo>
                  <a:lnTo>
                    <a:pt x="605" y="2918"/>
                  </a:lnTo>
                  <a:lnTo>
                    <a:pt x="534" y="2871"/>
                  </a:lnTo>
                  <a:lnTo>
                    <a:pt x="467" y="2819"/>
                  </a:lnTo>
                  <a:lnTo>
                    <a:pt x="403" y="2764"/>
                  </a:lnTo>
                  <a:lnTo>
                    <a:pt x="343" y="2704"/>
                  </a:lnTo>
                  <a:lnTo>
                    <a:pt x="287" y="2640"/>
                  </a:lnTo>
                  <a:lnTo>
                    <a:pt x="235" y="2572"/>
                  </a:lnTo>
                  <a:lnTo>
                    <a:pt x="189" y="2502"/>
                  </a:lnTo>
                  <a:lnTo>
                    <a:pt x="146" y="2427"/>
                  </a:lnTo>
                  <a:lnTo>
                    <a:pt x="108" y="2350"/>
                  </a:lnTo>
                  <a:lnTo>
                    <a:pt x="76" y="2270"/>
                  </a:lnTo>
                  <a:lnTo>
                    <a:pt x="49" y="2188"/>
                  </a:lnTo>
                  <a:lnTo>
                    <a:pt x="28" y="2103"/>
                  </a:lnTo>
                  <a:lnTo>
                    <a:pt x="12" y="2016"/>
                  </a:lnTo>
                  <a:lnTo>
                    <a:pt x="3" y="1928"/>
                  </a:lnTo>
                  <a:lnTo>
                    <a:pt x="0" y="1837"/>
                  </a:lnTo>
                  <a:lnTo>
                    <a:pt x="3" y="1746"/>
                  </a:lnTo>
                  <a:lnTo>
                    <a:pt x="12" y="1657"/>
                  </a:lnTo>
                  <a:lnTo>
                    <a:pt x="28" y="1571"/>
                  </a:lnTo>
                  <a:lnTo>
                    <a:pt x="49" y="1485"/>
                  </a:lnTo>
                  <a:lnTo>
                    <a:pt x="76" y="1403"/>
                  </a:lnTo>
                  <a:lnTo>
                    <a:pt x="108" y="1323"/>
                  </a:lnTo>
                  <a:lnTo>
                    <a:pt x="146" y="1246"/>
                  </a:lnTo>
                  <a:lnTo>
                    <a:pt x="189" y="1172"/>
                  </a:lnTo>
                  <a:lnTo>
                    <a:pt x="235" y="1101"/>
                  </a:lnTo>
                  <a:lnTo>
                    <a:pt x="287" y="1034"/>
                  </a:lnTo>
                  <a:lnTo>
                    <a:pt x="343" y="970"/>
                  </a:lnTo>
                  <a:lnTo>
                    <a:pt x="403" y="910"/>
                  </a:lnTo>
                  <a:lnTo>
                    <a:pt x="467" y="854"/>
                  </a:lnTo>
                  <a:lnTo>
                    <a:pt x="534" y="803"/>
                  </a:lnTo>
                  <a:lnTo>
                    <a:pt x="605" y="755"/>
                  </a:lnTo>
                  <a:lnTo>
                    <a:pt x="679" y="713"/>
                  </a:lnTo>
                  <a:lnTo>
                    <a:pt x="757" y="676"/>
                  </a:lnTo>
                  <a:lnTo>
                    <a:pt x="836" y="643"/>
                  </a:lnTo>
                  <a:lnTo>
                    <a:pt x="919" y="616"/>
                  </a:lnTo>
                  <a:lnTo>
                    <a:pt x="1003" y="596"/>
                  </a:lnTo>
                  <a:lnTo>
                    <a:pt x="1091" y="580"/>
                  </a:lnTo>
                  <a:lnTo>
                    <a:pt x="1179" y="570"/>
                  </a:lnTo>
                  <a:lnTo>
                    <a:pt x="1270" y="567"/>
                  </a:lnTo>
                  <a:close/>
                  <a:moveTo>
                    <a:pt x="2007" y="272"/>
                  </a:moveTo>
                  <a:lnTo>
                    <a:pt x="2038" y="275"/>
                  </a:lnTo>
                  <a:lnTo>
                    <a:pt x="2067" y="282"/>
                  </a:lnTo>
                  <a:lnTo>
                    <a:pt x="2093" y="296"/>
                  </a:lnTo>
                  <a:lnTo>
                    <a:pt x="2116" y="312"/>
                  </a:lnTo>
                  <a:lnTo>
                    <a:pt x="2137" y="333"/>
                  </a:lnTo>
                  <a:lnTo>
                    <a:pt x="2155" y="356"/>
                  </a:lnTo>
                  <a:lnTo>
                    <a:pt x="2167" y="383"/>
                  </a:lnTo>
                  <a:lnTo>
                    <a:pt x="2174" y="412"/>
                  </a:lnTo>
                  <a:lnTo>
                    <a:pt x="2177" y="442"/>
                  </a:lnTo>
                  <a:lnTo>
                    <a:pt x="2174" y="473"/>
                  </a:lnTo>
                  <a:lnTo>
                    <a:pt x="2167" y="502"/>
                  </a:lnTo>
                  <a:lnTo>
                    <a:pt x="2155" y="528"/>
                  </a:lnTo>
                  <a:lnTo>
                    <a:pt x="2137" y="551"/>
                  </a:lnTo>
                  <a:lnTo>
                    <a:pt x="2116" y="572"/>
                  </a:lnTo>
                  <a:lnTo>
                    <a:pt x="2093" y="589"/>
                  </a:lnTo>
                  <a:lnTo>
                    <a:pt x="2067" y="602"/>
                  </a:lnTo>
                  <a:lnTo>
                    <a:pt x="2038" y="609"/>
                  </a:lnTo>
                  <a:lnTo>
                    <a:pt x="2007" y="612"/>
                  </a:lnTo>
                  <a:lnTo>
                    <a:pt x="1977" y="609"/>
                  </a:lnTo>
                  <a:lnTo>
                    <a:pt x="1948" y="602"/>
                  </a:lnTo>
                  <a:lnTo>
                    <a:pt x="1922" y="589"/>
                  </a:lnTo>
                  <a:lnTo>
                    <a:pt x="1898" y="572"/>
                  </a:lnTo>
                  <a:lnTo>
                    <a:pt x="1877" y="551"/>
                  </a:lnTo>
                  <a:lnTo>
                    <a:pt x="1861" y="528"/>
                  </a:lnTo>
                  <a:lnTo>
                    <a:pt x="1848" y="502"/>
                  </a:lnTo>
                  <a:lnTo>
                    <a:pt x="1840" y="473"/>
                  </a:lnTo>
                  <a:lnTo>
                    <a:pt x="1837" y="442"/>
                  </a:lnTo>
                  <a:lnTo>
                    <a:pt x="1840" y="412"/>
                  </a:lnTo>
                  <a:lnTo>
                    <a:pt x="1848" y="383"/>
                  </a:lnTo>
                  <a:lnTo>
                    <a:pt x="1861" y="356"/>
                  </a:lnTo>
                  <a:lnTo>
                    <a:pt x="1877" y="333"/>
                  </a:lnTo>
                  <a:lnTo>
                    <a:pt x="1898" y="312"/>
                  </a:lnTo>
                  <a:lnTo>
                    <a:pt x="1922" y="296"/>
                  </a:lnTo>
                  <a:lnTo>
                    <a:pt x="1948" y="282"/>
                  </a:lnTo>
                  <a:lnTo>
                    <a:pt x="1977" y="275"/>
                  </a:lnTo>
                  <a:lnTo>
                    <a:pt x="2007" y="272"/>
                  </a:lnTo>
                  <a:close/>
                  <a:moveTo>
                    <a:pt x="2654" y="0"/>
                  </a:moveTo>
                  <a:lnTo>
                    <a:pt x="2694" y="3"/>
                  </a:lnTo>
                  <a:lnTo>
                    <a:pt x="2732" y="11"/>
                  </a:lnTo>
                  <a:lnTo>
                    <a:pt x="2768" y="25"/>
                  </a:lnTo>
                  <a:lnTo>
                    <a:pt x="2802" y="44"/>
                  </a:lnTo>
                  <a:lnTo>
                    <a:pt x="2832" y="67"/>
                  </a:lnTo>
                  <a:lnTo>
                    <a:pt x="2859" y="94"/>
                  </a:lnTo>
                  <a:lnTo>
                    <a:pt x="2881" y="123"/>
                  </a:lnTo>
                  <a:lnTo>
                    <a:pt x="2900" y="157"/>
                  </a:lnTo>
                  <a:lnTo>
                    <a:pt x="2914" y="194"/>
                  </a:lnTo>
                  <a:lnTo>
                    <a:pt x="2923" y="232"/>
                  </a:lnTo>
                  <a:lnTo>
                    <a:pt x="2926" y="272"/>
                  </a:lnTo>
                  <a:lnTo>
                    <a:pt x="2923" y="312"/>
                  </a:lnTo>
                  <a:lnTo>
                    <a:pt x="2914" y="350"/>
                  </a:lnTo>
                  <a:lnTo>
                    <a:pt x="2900" y="386"/>
                  </a:lnTo>
                  <a:lnTo>
                    <a:pt x="2881" y="420"/>
                  </a:lnTo>
                  <a:lnTo>
                    <a:pt x="2859" y="450"/>
                  </a:lnTo>
                  <a:lnTo>
                    <a:pt x="2832" y="477"/>
                  </a:lnTo>
                  <a:lnTo>
                    <a:pt x="2802" y="500"/>
                  </a:lnTo>
                  <a:lnTo>
                    <a:pt x="2768" y="518"/>
                  </a:lnTo>
                  <a:lnTo>
                    <a:pt x="2732" y="533"/>
                  </a:lnTo>
                  <a:lnTo>
                    <a:pt x="2694" y="541"/>
                  </a:lnTo>
                  <a:lnTo>
                    <a:pt x="2654" y="544"/>
                  </a:lnTo>
                  <a:lnTo>
                    <a:pt x="2613" y="541"/>
                  </a:lnTo>
                  <a:lnTo>
                    <a:pt x="2575" y="533"/>
                  </a:lnTo>
                  <a:lnTo>
                    <a:pt x="2539" y="518"/>
                  </a:lnTo>
                  <a:lnTo>
                    <a:pt x="2506" y="500"/>
                  </a:lnTo>
                  <a:lnTo>
                    <a:pt x="2475" y="477"/>
                  </a:lnTo>
                  <a:lnTo>
                    <a:pt x="2448" y="450"/>
                  </a:lnTo>
                  <a:lnTo>
                    <a:pt x="2426" y="420"/>
                  </a:lnTo>
                  <a:lnTo>
                    <a:pt x="2407" y="386"/>
                  </a:lnTo>
                  <a:lnTo>
                    <a:pt x="2393" y="350"/>
                  </a:lnTo>
                  <a:lnTo>
                    <a:pt x="2384" y="312"/>
                  </a:lnTo>
                  <a:lnTo>
                    <a:pt x="2381" y="272"/>
                  </a:lnTo>
                  <a:lnTo>
                    <a:pt x="2384" y="232"/>
                  </a:lnTo>
                  <a:lnTo>
                    <a:pt x="2393" y="194"/>
                  </a:lnTo>
                  <a:lnTo>
                    <a:pt x="2407" y="157"/>
                  </a:lnTo>
                  <a:lnTo>
                    <a:pt x="2426" y="123"/>
                  </a:lnTo>
                  <a:lnTo>
                    <a:pt x="2448" y="94"/>
                  </a:lnTo>
                  <a:lnTo>
                    <a:pt x="2475" y="67"/>
                  </a:lnTo>
                  <a:lnTo>
                    <a:pt x="2506" y="44"/>
                  </a:lnTo>
                  <a:lnTo>
                    <a:pt x="2539" y="25"/>
                  </a:lnTo>
                  <a:lnTo>
                    <a:pt x="2575" y="11"/>
                  </a:lnTo>
                  <a:lnTo>
                    <a:pt x="2613" y="3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98" tIns="34299" rIns="68598" bIns="34299"/>
            <a:lstStyle/>
            <a:p>
              <a:endParaRPr lang="pt-BR"/>
            </a:p>
          </p:txBody>
        </p:sp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id="{0097DF6A-8708-4C89-83B2-6BD5FB408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1558" y="3910602"/>
              <a:ext cx="299367" cy="391818"/>
            </a:xfrm>
            <a:custGeom>
              <a:avLst/>
              <a:gdLst>
                <a:gd name="T0" fmla="*/ 2147483646 w 2452"/>
                <a:gd name="T1" fmla="*/ 2147483646 h 3208"/>
                <a:gd name="T2" fmla="*/ 2147483646 w 2452"/>
                <a:gd name="T3" fmla="*/ 2147483646 h 3208"/>
                <a:gd name="T4" fmla="*/ 2147483646 w 2452"/>
                <a:gd name="T5" fmla="*/ 2147483646 h 3208"/>
                <a:gd name="T6" fmla="*/ 2147483646 w 2452"/>
                <a:gd name="T7" fmla="*/ 2147483646 h 3208"/>
                <a:gd name="T8" fmla="*/ 2147483646 w 2452"/>
                <a:gd name="T9" fmla="*/ 2147483646 h 3208"/>
                <a:gd name="T10" fmla="*/ 2147483646 w 2452"/>
                <a:gd name="T11" fmla="*/ 2147483646 h 3208"/>
                <a:gd name="T12" fmla="*/ 2147483646 w 2452"/>
                <a:gd name="T13" fmla="*/ 2147483646 h 3208"/>
                <a:gd name="T14" fmla="*/ 2147483646 w 2452"/>
                <a:gd name="T15" fmla="*/ 2147483646 h 3208"/>
                <a:gd name="T16" fmla="*/ 2147483646 w 2452"/>
                <a:gd name="T17" fmla="*/ 2147483646 h 3208"/>
                <a:gd name="T18" fmla="*/ 2147483646 w 2452"/>
                <a:gd name="T19" fmla="*/ 2147483646 h 3208"/>
                <a:gd name="T20" fmla="*/ 2147483646 w 2452"/>
                <a:gd name="T21" fmla="*/ 2147483646 h 3208"/>
                <a:gd name="T22" fmla="*/ 2147483646 w 2452"/>
                <a:gd name="T23" fmla="*/ 2147483646 h 3208"/>
                <a:gd name="T24" fmla="*/ 2147483646 w 2452"/>
                <a:gd name="T25" fmla="*/ 2147483646 h 3208"/>
                <a:gd name="T26" fmla="*/ 2147483646 w 2452"/>
                <a:gd name="T27" fmla="*/ 2147483646 h 3208"/>
                <a:gd name="T28" fmla="*/ 2147483646 w 2452"/>
                <a:gd name="T29" fmla="*/ 2147483646 h 3208"/>
                <a:gd name="T30" fmla="*/ 2147483646 w 2452"/>
                <a:gd name="T31" fmla="*/ 2147483646 h 3208"/>
                <a:gd name="T32" fmla="*/ 2147483646 w 2452"/>
                <a:gd name="T33" fmla="*/ 2147483646 h 3208"/>
                <a:gd name="T34" fmla="*/ 2147483646 w 2452"/>
                <a:gd name="T35" fmla="*/ 2147483646 h 3208"/>
                <a:gd name="T36" fmla="*/ 2147483646 w 2452"/>
                <a:gd name="T37" fmla="*/ 2147483646 h 3208"/>
                <a:gd name="T38" fmla="*/ 2147483646 w 2452"/>
                <a:gd name="T39" fmla="*/ 2147483646 h 3208"/>
                <a:gd name="T40" fmla="*/ 2147483646 w 2452"/>
                <a:gd name="T41" fmla="*/ 2147483646 h 3208"/>
                <a:gd name="T42" fmla="*/ 2147483646 w 2452"/>
                <a:gd name="T43" fmla="*/ 2147483646 h 3208"/>
                <a:gd name="T44" fmla="*/ 2147483646 w 2452"/>
                <a:gd name="T45" fmla="*/ 2147483646 h 3208"/>
                <a:gd name="T46" fmla="*/ 2147483646 w 2452"/>
                <a:gd name="T47" fmla="*/ 2147483646 h 3208"/>
                <a:gd name="T48" fmla="*/ 2147483646 w 2452"/>
                <a:gd name="T49" fmla="*/ 2147483646 h 3208"/>
                <a:gd name="T50" fmla="*/ 2147483646 w 2452"/>
                <a:gd name="T51" fmla="*/ 2147483646 h 3208"/>
                <a:gd name="T52" fmla="*/ 2147483646 w 2452"/>
                <a:gd name="T53" fmla="*/ 2147483646 h 3208"/>
                <a:gd name="T54" fmla="*/ 2147483646 w 2452"/>
                <a:gd name="T55" fmla="*/ 2147483646 h 3208"/>
                <a:gd name="T56" fmla="*/ 2147483646 w 2452"/>
                <a:gd name="T57" fmla="*/ 2147483646 h 3208"/>
                <a:gd name="T58" fmla="*/ 2147483646 w 2452"/>
                <a:gd name="T59" fmla="*/ 2147483646 h 3208"/>
                <a:gd name="T60" fmla="*/ 2147483646 w 2452"/>
                <a:gd name="T61" fmla="*/ 2147483646 h 3208"/>
                <a:gd name="T62" fmla="*/ 2147483646 w 2452"/>
                <a:gd name="T63" fmla="*/ 2147483646 h 3208"/>
                <a:gd name="T64" fmla="*/ 2147483646 w 2452"/>
                <a:gd name="T65" fmla="*/ 2147483646 h 3208"/>
                <a:gd name="T66" fmla="*/ 2147483646 w 2452"/>
                <a:gd name="T67" fmla="*/ 2147483646 h 3208"/>
                <a:gd name="T68" fmla="*/ 2147483646 w 2452"/>
                <a:gd name="T69" fmla="*/ 2147483646 h 3208"/>
                <a:gd name="T70" fmla="*/ 2147483646 w 2452"/>
                <a:gd name="T71" fmla="*/ 2147483646 h 3208"/>
                <a:gd name="T72" fmla="*/ 2147483646 w 2452"/>
                <a:gd name="T73" fmla="*/ 2147483646 h 3208"/>
                <a:gd name="T74" fmla="*/ 2147483646 w 2452"/>
                <a:gd name="T75" fmla="*/ 2147483646 h 3208"/>
                <a:gd name="T76" fmla="*/ 2147483646 w 2452"/>
                <a:gd name="T77" fmla="*/ 2147483646 h 3208"/>
                <a:gd name="T78" fmla="*/ 2147483646 w 2452"/>
                <a:gd name="T79" fmla="*/ 2147483646 h 3208"/>
                <a:gd name="T80" fmla="*/ 2147483646 w 2452"/>
                <a:gd name="T81" fmla="*/ 2147483646 h 3208"/>
                <a:gd name="T82" fmla="*/ 2147483646 w 2452"/>
                <a:gd name="T83" fmla="*/ 2147483646 h 3208"/>
                <a:gd name="T84" fmla="*/ 2147483646 w 2452"/>
                <a:gd name="T85" fmla="*/ 2147483646 h 3208"/>
                <a:gd name="T86" fmla="*/ 2147483646 w 2452"/>
                <a:gd name="T87" fmla="*/ 2147483646 h 3208"/>
                <a:gd name="T88" fmla="*/ 2147483646 w 2452"/>
                <a:gd name="T89" fmla="*/ 2147483646 h 3208"/>
                <a:gd name="T90" fmla="*/ 2147483646 w 2452"/>
                <a:gd name="T91" fmla="*/ 2147483646 h 3208"/>
                <a:gd name="T92" fmla="*/ 2147483646 w 2452"/>
                <a:gd name="T93" fmla="*/ 2147483646 h 3208"/>
                <a:gd name="T94" fmla="*/ 2147483646 w 2452"/>
                <a:gd name="T95" fmla="*/ 2147483646 h 3208"/>
                <a:gd name="T96" fmla="*/ 2147483646 w 2452"/>
                <a:gd name="T97" fmla="*/ 2147483646 h 3208"/>
                <a:gd name="T98" fmla="*/ 2147483646 w 2452"/>
                <a:gd name="T99" fmla="*/ 2147483646 h 3208"/>
                <a:gd name="T100" fmla="*/ 0 w 2452"/>
                <a:gd name="T101" fmla="*/ 2147483646 h 3208"/>
                <a:gd name="T102" fmla="*/ 2147483646 w 2452"/>
                <a:gd name="T103" fmla="*/ 2147483646 h 3208"/>
                <a:gd name="T104" fmla="*/ 2147483646 w 2452"/>
                <a:gd name="T105" fmla="*/ 2147483646 h 3208"/>
                <a:gd name="T106" fmla="*/ 2147483646 w 2452"/>
                <a:gd name="T107" fmla="*/ 2147483646 h 3208"/>
                <a:gd name="T108" fmla="*/ 2147483646 w 2452"/>
                <a:gd name="T109" fmla="*/ 2147483646 h 3208"/>
                <a:gd name="T110" fmla="*/ 2147483646 w 2452"/>
                <a:gd name="T111" fmla="*/ 2147483646 h 3208"/>
                <a:gd name="T112" fmla="*/ 2147483646 w 2452"/>
                <a:gd name="T113" fmla="*/ 2147483646 h 3208"/>
                <a:gd name="T114" fmla="*/ 2147483646 w 2452"/>
                <a:gd name="T115" fmla="*/ 2147483646 h 3208"/>
                <a:gd name="T116" fmla="*/ 2147483646 w 2452"/>
                <a:gd name="T117" fmla="*/ 2147483646 h 3208"/>
                <a:gd name="T118" fmla="*/ 2147483646 w 2452"/>
                <a:gd name="T119" fmla="*/ 2147483646 h 3208"/>
                <a:gd name="T120" fmla="*/ 2147483646 w 2452"/>
                <a:gd name="T121" fmla="*/ 2147483646 h 32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52" h="3208">
                  <a:moveTo>
                    <a:pt x="804" y="0"/>
                  </a:moveTo>
                  <a:lnTo>
                    <a:pt x="833" y="2"/>
                  </a:lnTo>
                  <a:lnTo>
                    <a:pt x="861" y="8"/>
                  </a:lnTo>
                  <a:lnTo>
                    <a:pt x="887" y="18"/>
                  </a:lnTo>
                  <a:lnTo>
                    <a:pt x="911" y="32"/>
                  </a:lnTo>
                  <a:lnTo>
                    <a:pt x="934" y="51"/>
                  </a:lnTo>
                  <a:lnTo>
                    <a:pt x="953" y="73"/>
                  </a:lnTo>
                  <a:lnTo>
                    <a:pt x="970" y="98"/>
                  </a:lnTo>
                  <a:lnTo>
                    <a:pt x="981" y="125"/>
                  </a:lnTo>
                  <a:lnTo>
                    <a:pt x="989" y="154"/>
                  </a:lnTo>
                  <a:lnTo>
                    <a:pt x="991" y="182"/>
                  </a:lnTo>
                  <a:lnTo>
                    <a:pt x="989" y="210"/>
                  </a:lnTo>
                  <a:lnTo>
                    <a:pt x="983" y="237"/>
                  </a:lnTo>
                  <a:lnTo>
                    <a:pt x="973" y="264"/>
                  </a:lnTo>
                  <a:lnTo>
                    <a:pt x="958" y="289"/>
                  </a:lnTo>
                  <a:lnTo>
                    <a:pt x="940" y="311"/>
                  </a:lnTo>
                  <a:lnTo>
                    <a:pt x="917" y="331"/>
                  </a:lnTo>
                  <a:lnTo>
                    <a:pt x="900" y="342"/>
                  </a:lnTo>
                  <a:lnTo>
                    <a:pt x="1107" y="907"/>
                  </a:lnTo>
                  <a:lnTo>
                    <a:pt x="1140" y="902"/>
                  </a:lnTo>
                  <a:lnTo>
                    <a:pt x="1174" y="902"/>
                  </a:lnTo>
                  <a:lnTo>
                    <a:pt x="1208" y="907"/>
                  </a:lnTo>
                  <a:lnTo>
                    <a:pt x="1240" y="915"/>
                  </a:lnTo>
                  <a:lnTo>
                    <a:pt x="1271" y="926"/>
                  </a:lnTo>
                  <a:lnTo>
                    <a:pt x="1302" y="942"/>
                  </a:lnTo>
                  <a:lnTo>
                    <a:pt x="1330" y="961"/>
                  </a:lnTo>
                  <a:lnTo>
                    <a:pt x="1355" y="985"/>
                  </a:lnTo>
                  <a:lnTo>
                    <a:pt x="1378" y="1012"/>
                  </a:lnTo>
                  <a:lnTo>
                    <a:pt x="1400" y="1046"/>
                  </a:lnTo>
                  <a:lnTo>
                    <a:pt x="1417" y="1081"/>
                  </a:lnTo>
                  <a:lnTo>
                    <a:pt x="1427" y="1118"/>
                  </a:lnTo>
                  <a:lnTo>
                    <a:pt x="1434" y="1156"/>
                  </a:lnTo>
                  <a:lnTo>
                    <a:pt x="1434" y="1194"/>
                  </a:lnTo>
                  <a:lnTo>
                    <a:pt x="1430" y="1231"/>
                  </a:lnTo>
                  <a:lnTo>
                    <a:pt x="1420" y="1268"/>
                  </a:lnTo>
                  <a:lnTo>
                    <a:pt x="1405" y="1302"/>
                  </a:lnTo>
                  <a:lnTo>
                    <a:pt x="1386" y="1336"/>
                  </a:lnTo>
                  <a:lnTo>
                    <a:pt x="1361" y="1366"/>
                  </a:lnTo>
                  <a:lnTo>
                    <a:pt x="1332" y="1394"/>
                  </a:lnTo>
                  <a:lnTo>
                    <a:pt x="1667" y="1940"/>
                  </a:lnTo>
                  <a:lnTo>
                    <a:pt x="1698" y="1930"/>
                  </a:lnTo>
                  <a:lnTo>
                    <a:pt x="1729" y="1922"/>
                  </a:lnTo>
                  <a:lnTo>
                    <a:pt x="1760" y="1920"/>
                  </a:lnTo>
                  <a:lnTo>
                    <a:pt x="1792" y="1922"/>
                  </a:lnTo>
                  <a:lnTo>
                    <a:pt x="1822" y="1928"/>
                  </a:lnTo>
                  <a:lnTo>
                    <a:pt x="1853" y="1937"/>
                  </a:lnTo>
                  <a:lnTo>
                    <a:pt x="1881" y="1951"/>
                  </a:lnTo>
                  <a:lnTo>
                    <a:pt x="1908" y="1969"/>
                  </a:lnTo>
                  <a:lnTo>
                    <a:pt x="1933" y="1990"/>
                  </a:lnTo>
                  <a:lnTo>
                    <a:pt x="1954" y="2016"/>
                  </a:lnTo>
                  <a:lnTo>
                    <a:pt x="1970" y="2039"/>
                  </a:lnTo>
                  <a:lnTo>
                    <a:pt x="1982" y="2063"/>
                  </a:lnTo>
                  <a:lnTo>
                    <a:pt x="1992" y="2089"/>
                  </a:lnTo>
                  <a:lnTo>
                    <a:pt x="1998" y="2114"/>
                  </a:lnTo>
                  <a:lnTo>
                    <a:pt x="2143" y="2120"/>
                  </a:lnTo>
                  <a:lnTo>
                    <a:pt x="2148" y="2104"/>
                  </a:lnTo>
                  <a:lnTo>
                    <a:pt x="2155" y="2088"/>
                  </a:lnTo>
                  <a:lnTo>
                    <a:pt x="2171" y="2064"/>
                  </a:lnTo>
                  <a:lnTo>
                    <a:pt x="2190" y="2043"/>
                  </a:lnTo>
                  <a:lnTo>
                    <a:pt x="2211" y="2027"/>
                  </a:lnTo>
                  <a:lnTo>
                    <a:pt x="2235" y="2015"/>
                  </a:lnTo>
                  <a:lnTo>
                    <a:pt x="2260" y="2006"/>
                  </a:lnTo>
                  <a:lnTo>
                    <a:pt x="2287" y="2003"/>
                  </a:lnTo>
                  <a:lnTo>
                    <a:pt x="2313" y="2004"/>
                  </a:lnTo>
                  <a:lnTo>
                    <a:pt x="2341" y="2009"/>
                  </a:lnTo>
                  <a:lnTo>
                    <a:pt x="2367" y="2021"/>
                  </a:lnTo>
                  <a:lnTo>
                    <a:pt x="2391" y="2036"/>
                  </a:lnTo>
                  <a:lnTo>
                    <a:pt x="2411" y="2054"/>
                  </a:lnTo>
                  <a:lnTo>
                    <a:pt x="2428" y="2075"/>
                  </a:lnTo>
                  <a:lnTo>
                    <a:pt x="2439" y="2099"/>
                  </a:lnTo>
                  <a:lnTo>
                    <a:pt x="2447" y="2125"/>
                  </a:lnTo>
                  <a:lnTo>
                    <a:pt x="2452" y="2152"/>
                  </a:lnTo>
                  <a:lnTo>
                    <a:pt x="2451" y="2178"/>
                  </a:lnTo>
                  <a:lnTo>
                    <a:pt x="2444" y="2205"/>
                  </a:lnTo>
                  <a:lnTo>
                    <a:pt x="2434" y="2231"/>
                  </a:lnTo>
                  <a:lnTo>
                    <a:pt x="2419" y="2255"/>
                  </a:lnTo>
                  <a:lnTo>
                    <a:pt x="2400" y="2275"/>
                  </a:lnTo>
                  <a:lnTo>
                    <a:pt x="2378" y="2292"/>
                  </a:lnTo>
                  <a:lnTo>
                    <a:pt x="2354" y="2305"/>
                  </a:lnTo>
                  <a:lnTo>
                    <a:pt x="2329" y="2312"/>
                  </a:lnTo>
                  <a:lnTo>
                    <a:pt x="2303" y="2316"/>
                  </a:lnTo>
                  <a:lnTo>
                    <a:pt x="2276" y="2315"/>
                  </a:lnTo>
                  <a:lnTo>
                    <a:pt x="2248" y="2310"/>
                  </a:lnTo>
                  <a:lnTo>
                    <a:pt x="2222" y="2299"/>
                  </a:lnTo>
                  <a:lnTo>
                    <a:pt x="2201" y="2286"/>
                  </a:lnTo>
                  <a:lnTo>
                    <a:pt x="2183" y="2269"/>
                  </a:lnTo>
                  <a:lnTo>
                    <a:pt x="2167" y="2251"/>
                  </a:lnTo>
                  <a:lnTo>
                    <a:pt x="2155" y="2230"/>
                  </a:lnTo>
                  <a:lnTo>
                    <a:pt x="2146" y="2208"/>
                  </a:lnTo>
                  <a:lnTo>
                    <a:pt x="2141" y="2185"/>
                  </a:lnTo>
                  <a:lnTo>
                    <a:pt x="2000" y="2180"/>
                  </a:lnTo>
                  <a:lnTo>
                    <a:pt x="1996" y="2213"/>
                  </a:lnTo>
                  <a:lnTo>
                    <a:pt x="1987" y="2244"/>
                  </a:lnTo>
                  <a:lnTo>
                    <a:pt x="1973" y="2274"/>
                  </a:lnTo>
                  <a:lnTo>
                    <a:pt x="1956" y="2303"/>
                  </a:lnTo>
                  <a:lnTo>
                    <a:pt x="1933" y="2329"/>
                  </a:lnTo>
                  <a:lnTo>
                    <a:pt x="1907" y="2352"/>
                  </a:lnTo>
                  <a:lnTo>
                    <a:pt x="1876" y="2372"/>
                  </a:lnTo>
                  <a:lnTo>
                    <a:pt x="1843" y="2385"/>
                  </a:lnTo>
                  <a:lnTo>
                    <a:pt x="1809" y="2395"/>
                  </a:lnTo>
                  <a:lnTo>
                    <a:pt x="1773" y="2399"/>
                  </a:lnTo>
                  <a:lnTo>
                    <a:pt x="1738" y="2397"/>
                  </a:lnTo>
                  <a:lnTo>
                    <a:pt x="1704" y="2391"/>
                  </a:lnTo>
                  <a:lnTo>
                    <a:pt x="1670" y="2379"/>
                  </a:lnTo>
                  <a:lnTo>
                    <a:pt x="1336" y="2940"/>
                  </a:lnTo>
                  <a:lnTo>
                    <a:pt x="1354" y="2961"/>
                  </a:lnTo>
                  <a:lnTo>
                    <a:pt x="1369" y="2984"/>
                  </a:lnTo>
                  <a:lnTo>
                    <a:pt x="1379" y="3009"/>
                  </a:lnTo>
                  <a:lnTo>
                    <a:pt x="1384" y="3036"/>
                  </a:lnTo>
                  <a:lnTo>
                    <a:pt x="1386" y="3063"/>
                  </a:lnTo>
                  <a:lnTo>
                    <a:pt x="1381" y="3089"/>
                  </a:lnTo>
                  <a:lnTo>
                    <a:pt x="1373" y="3114"/>
                  </a:lnTo>
                  <a:lnTo>
                    <a:pt x="1360" y="3137"/>
                  </a:lnTo>
                  <a:lnTo>
                    <a:pt x="1345" y="3159"/>
                  </a:lnTo>
                  <a:lnTo>
                    <a:pt x="1324" y="3178"/>
                  </a:lnTo>
                  <a:lnTo>
                    <a:pt x="1300" y="3193"/>
                  </a:lnTo>
                  <a:lnTo>
                    <a:pt x="1275" y="3202"/>
                  </a:lnTo>
                  <a:lnTo>
                    <a:pt x="1248" y="3207"/>
                  </a:lnTo>
                  <a:lnTo>
                    <a:pt x="1222" y="3208"/>
                  </a:lnTo>
                  <a:lnTo>
                    <a:pt x="1196" y="3205"/>
                  </a:lnTo>
                  <a:lnTo>
                    <a:pt x="1171" y="3197"/>
                  </a:lnTo>
                  <a:lnTo>
                    <a:pt x="1147" y="3184"/>
                  </a:lnTo>
                  <a:lnTo>
                    <a:pt x="1126" y="3168"/>
                  </a:lnTo>
                  <a:lnTo>
                    <a:pt x="1107" y="3148"/>
                  </a:lnTo>
                  <a:lnTo>
                    <a:pt x="1092" y="3124"/>
                  </a:lnTo>
                  <a:lnTo>
                    <a:pt x="1082" y="3099"/>
                  </a:lnTo>
                  <a:lnTo>
                    <a:pt x="1077" y="3072"/>
                  </a:lnTo>
                  <a:lnTo>
                    <a:pt x="1076" y="3045"/>
                  </a:lnTo>
                  <a:lnTo>
                    <a:pt x="1080" y="3019"/>
                  </a:lnTo>
                  <a:lnTo>
                    <a:pt x="1087" y="2994"/>
                  </a:lnTo>
                  <a:lnTo>
                    <a:pt x="1100" y="2971"/>
                  </a:lnTo>
                  <a:lnTo>
                    <a:pt x="1116" y="2949"/>
                  </a:lnTo>
                  <a:lnTo>
                    <a:pt x="1137" y="2930"/>
                  </a:lnTo>
                  <a:lnTo>
                    <a:pt x="1165" y="2914"/>
                  </a:lnTo>
                  <a:lnTo>
                    <a:pt x="1193" y="2904"/>
                  </a:lnTo>
                  <a:lnTo>
                    <a:pt x="1222" y="2900"/>
                  </a:lnTo>
                  <a:lnTo>
                    <a:pt x="1251" y="2901"/>
                  </a:lnTo>
                  <a:lnTo>
                    <a:pt x="1281" y="2908"/>
                  </a:lnTo>
                  <a:lnTo>
                    <a:pt x="1615" y="2347"/>
                  </a:lnTo>
                  <a:lnTo>
                    <a:pt x="1594" y="2329"/>
                  </a:lnTo>
                  <a:lnTo>
                    <a:pt x="1576" y="2309"/>
                  </a:lnTo>
                  <a:lnTo>
                    <a:pt x="1161" y="2555"/>
                  </a:lnTo>
                  <a:lnTo>
                    <a:pt x="1167" y="2580"/>
                  </a:lnTo>
                  <a:lnTo>
                    <a:pt x="1169" y="2605"/>
                  </a:lnTo>
                  <a:lnTo>
                    <a:pt x="1166" y="2631"/>
                  </a:lnTo>
                  <a:lnTo>
                    <a:pt x="1158" y="2656"/>
                  </a:lnTo>
                  <a:lnTo>
                    <a:pt x="1147" y="2679"/>
                  </a:lnTo>
                  <a:lnTo>
                    <a:pt x="1130" y="2698"/>
                  </a:lnTo>
                  <a:lnTo>
                    <a:pt x="1110" y="2717"/>
                  </a:lnTo>
                  <a:lnTo>
                    <a:pt x="1088" y="2731"/>
                  </a:lnTo>
                  <a:lnTo>
                    <a:pt x="1064" y="2740"/>
                  </a:lnTo>
                  <a:lnTo>
                    <a:pt x="1039" y="2746"/>
                  </a:lnTo>
                  <a:lnTo>
                    <a:pt x="1015" y="2747"/>
                  </a:lnTo>
                  <a:lnTo>
                    <a:pt x="990" y="2742"/>
                  </a:lnTo>
                  <a:lnTo>
                    <a:pt x="966" y="2735"/>
                  </a:lnTo>
                  <a:lnTo>
                    <a:pt x="944" y="2724"/>
                  </a:lnTo>
                  <a:lnTo>
                    <a:pt x="924" y="2708"/>
                  </a:lnTo>
                  <a:lnTo>
                    <a:pt x="906" y="2688"/>
                  </a:lnTo>
                  <a:lnTo>
                    <a:pt x="891" y="2666"/>
                  </a:lnTo>
                  <a:lnTo>
                    <a:pt x="882" y="2642"/>
                  </a:lnTo>
                  <a:lnTo>
                    <a:pt x="877" y="2617"/>
                  </a:lnTo>
                  <a:lnTo>
                    <a:pt x="877" y="2592"/>
                  </a:lnTo>
                  <a:lnTo>
                    <a:pt x="880" y="2568"/>
                  </a:lnTo>
                  <a:lnTo>
                    <a:pt x="887" y="2543"/>
                  </a:lnTo>
                  <a:lnTo>
                    <a:pt x="899" y="2521"/>
                  </a:lnTo>
                  <a:lnTo>
                    <a:pt x="914" y="2501"/>
                  </a:lnTo>
                  <a:lnTo>
                    <a:pt x="934" y="2483"/>
                  </a:lnTo>
                  <a:lnTo>
                    <a:pt x="958" y="2468"/>
                  </a:lnTo>
                  <a:lnTo>
                    <a:pt x="983" y="2459"/>
                  </a:lnTo>
                  <a:lnTo>
                    <a:pt x="1009" y="2454"/>
                  </a:lnTo>
                  <a:lnTo>
                    <a:pt x="1035" y="2454"/>
                  </a:lnTo>
                  <a:lnTo>
                    <a:pt x="1061" y="2459"/>
                  </a:lnTo>
                  <a:lnTo>
                    <a:pt x="1085" y="2468"/>
                  </a:lnTo>
                  <a:lnTo>
                    <a:pt x="1108" y="2482"/>
                  </a:lnTo>
                  <a:lnTo>
                    <a:pt x="1129" y="2499"/>
                  </a:lnTo>
                  <a:lnTo>
                    <a:pt x="1543" y="2253"/>
                  </a:lnTo>
                  <a:lnTo>
                    <a:pt x="1532" y="2220"/>
                  </a:lnTo>
                  <a:lnTo>
                    <a:pt x="1526" y="2186"/>
                  </a:lnTo>
                  <a:lnTo>
                    <a:pt x="1525" y="2153"/>
                  </a:lnTo>
                  <a:lnTo>
                    <a:pt x="1528" y="2119"/>
                  </a:lnTo>
                  <a:lnTo>
                    <a:pt x="1535" y="2087"/>
                  </a:lnTo>
                  <a:lnTo>
                    <a:pt x="1548" y="2055"/>
                  </a:lnTo>
                  <a:lnTo>
                    <a:pt x="1565" y="2026"/>
                  </a:lnTo>
                  <a:lnTo>
                    <a:pt x="1587" y="1999"/>
                  </a:lnTo>
                  <a:lnTo>
                    <a:pt x="1612" y="1975"/>
                  </a:lnTo>
                  <a:lnTo>
                    <a:pt x="1278" y="1429"/>
                  </a:lnTo>
                  <a:lnTo>
                    <a:pt x="1244" y="1443"/>
                  </a:lnTo>
                  <a:lnTo>
                    <a:pt x="1210" y="1451"/>
                  </a:lnTo>
                  <a:lnTo>
                    <a:pt x="1174" y="1455"/>
                  </a:lnTo>
                  <a:lnTo>
                    <a:pt x="1139" y="1455"/>
                  </a:lnTo>
                  <a:lnTo>
                    <a:pt x="1105" y="1451"/>
                  </a:lnTo>
                  <a:lnTo>
                    <a:pt x="1070" y="1442"/>
                  </a:lnTo>
                  <a:lnTo>
                    <a:pt x="1038" y="1429"/>
                  </a:lnTo>
                  <a:lnTo>
                    <a:pt x="983" y="1530"/>
                  </a:lnTo>
                  <a:lnTo>
                    <a:pt x="997" y="1541"/>
                  </a:lnTo>
                  <a:lnTo>
                    <a:pt x="1009" y="1555"/>
                  </a:lnTo>
                  <a:lnTo>
                    <a:pt x="1023" y="1579"/>
                  </a:lnTo>
                  <a:lnTo>
                    <a:pt x="1034" y="1604"/>
                  </a:lnTo>
                  <a:lnTo>
                    <a:pt x="1039" y="1631"/>
                  </a:lnTo>
                  <a:lnTo>
                    <a:pt x="1040" y="1657"/>
                  </a:lnTo>
                  <a:lnTo>
                    <a:pt x="1036" y="1684"/>
                  </a:lnTo>
                  <a:lnTo>
                    <a:pt x="1027" y="1710"/>
                  </a:lnTo>
                  <a:lnTo>
                    <a:pt x="1015" y="1734"/>
                  </a:lnTo>
                  <a:lnTo>
                    <a:pt x="998" y="1755"/>
                  </a:lnTo>
                  <a:lnTo>
                    <a:pt x="977" y="1774"/>
                  </a:lnTo>
                  <a:lnTo>
                    <a:pt x="953" y="1789"/>
                  </a:lnTo>
                  <a:lnTo>
                    <a:pt x="928" y="1799"/>
                  </a:lnTo>
                  <a:lnTo>
                    <a:pt x="902" y="1805"/>
                  </a:lnTo>
                  <a:lnTo>
                    <a:pt x="874" y="1805"/>
                  </a:lnTo>
                  <a:lnTo>
                    <a:pt x="848" y="1802"/>
                  </a:lnTo>
                  <a:lnTo>
                    <a:pt x="822" y="1794"/>
                  </a:lnTo>
                  <a:lnTo>
                    <a:pt x="799" y="1781"/>
                  </a:lnTo>
                  <a:lnTo>
                    <a:pt x="777" y="1764"/>
                  </a:lnTo>
                  <a:lnTo>
                    <a:pt x="758" y="1743"/>
                  </a:lnTo>
                  <a:lnTo>
                    <a:pt x="743" y="1719"/>
                  </a:lnTo>
                  <a:lnTo>
                    <a:pt x="733" y="1693"/>
                  </a:lnTo>
                  <a:lnTo>
                    <a:pt x="728" y="1667"/>
                  </a:lnTo>
                  <a:lnTo>
                    <a:pt x="727" y="1641"/>
                  </a:lnTo>
                  <a:lnTo>
                    <a:pt x="730" y="1613"/>
                  </a:lnTo>
                  <a:lnTo>
                    <a:pt x="738" y="1588"/>
                  </a:lnTo>
                  <a:lnTo>
                    <a:pt x="751" y="1564"/>
                  </a:lnTo>
                  <a:lnTo>
                    <a:pt x="768" y="1542"/>
                  </a:lnTo>
                  <a:lnTo>
                    <a:pt x="790" y="1523"/>
                  </a:lnTo>
                  <a:lnTo>
                    <a:pt x="815" y="1508"/>
                  </a:lnTo>
                  <a:lnTo>
                    <a:pt x="842" y="1498"/>
                  </a:lnTo>
                  <a:lnTo>
                    <a:pt x="870" y="1493"/>
                  </a:lnTo>
                  <a:lnTo>
                    <a:pt x="899" y="1493"/>
                  </a:lnTo>
                  <a:lnTo>
                    <a:pt x="927" y="1498"/>
                  </a:lnTo>
                  <a:lnTo>
                    <a:pt x="982" y="1394"/>
                  </a:lnTo>
                  <a:lnTo>
                    <a:pt x="957" y="1372"/>
                  </a:lnTo>
                  <a:lnTo>
                    <a:pt x="935" y="1346"/>
                  </a:lnTo>
                  <a:lnTo>
                    <a:pt x="913" y="1313"/>
                  </a:lnTo>
                  <a:lnTo>
                    <a:pt x="898" y="1277"/>
                  </a:lnTo>
                  <a:lnTo>
                    <a:pt x="887" y="1241"/>
                  </a:lnTo>
                  <a:lnTo>
                    <a:pt x="882" y="1203"/>
                  </a:lnTo>
                  <a:lnTo>
                    <a:pt x="881" y="1165"/>
                  </a:lnTo>
                  <a:lnTo>
                    <a:pt x="349" y="1014"/>
                  </a:lnTo>
                  <a:lnTo>
                    <a:pt x="341" y="1027"/>
                  </a:lnTo>
                  <a:lnTo>
                    <a:pt x="334" y="1040"/>
                  </a:lnTo>
                  <a:lnTo>
                    <a:pt x="315" y="1063"/>
                  </a:lnTo>
                  <a:lnTo>
                    <a:pt x="293" y="1081"/>
                  </a:lnTo>
                  <a:lnTo>
                    <a:pt x="269" y="1097"/>
                  </a:lnTo>
                  <a:lnTo>
                    <a:pt x="243" y="1109"/>
                  </a:lnTo>
                  <a:lnTo>
                    <a:pt x="216" y="1115"/>
                  </a:lnTo>
                  <a:lnTo>
                    <a:pt x="187" y="1118"/>
                  </a:lnTo>
                  <a:lnTo>
                    <a:pt x="159" y="1117"/>
                  </a:lnTo>
                  <a:lnTo>
                    <a:pt x="131" y="1111"/>
                  </a:lnTo>
                  <a:lnTo>
                    <a:pt x="104" y="1100"/>
                  </a:lnTo>
                  <a:lnTo>
                    <a:pt x="79" y="1086"/>
                  </a:lnTo>
                  <a:lnTo>
                    <a:pt x="56" y="1066"/>
                  </a:lnTo>
                  <a:lnTo>
                    <a:pt x="36" y="1044"/>
                  </a:lnTo>
                  <a:lnTo>
                    <a:pt x="21" y="1020"/>
                  </a:lnTo>
                  <a:lnTo>
                    <a:pt x="9" y="993"/>
                  </a:lnTo>
                  <a:lnTo>
                    <a:pt x="2" y="966"/>
                  </a:lnTo>
                  <a:lnTo>
                    <a:pt x="0" y="938"/>
                  </a:lnTo>
                  <a:lnTo>
                    <a:pt x="1" y="910"/>
                  </a:lnTo>
                  <a:lnTo>
                    <a:pt x="7" y="882"/>
                  </a:lnTo>
                  <a:lnTo>
                    <a:pt x="18" y="855"/>
                  </a:lnTo>
                  <a:lnTo>
                    <a:pt x="32" y="829"/>
                  </a:lnTo>
                  <a:lnTo>
                    <a:pt x="51" y="806"/>
                  </a:lnTo>
                  <a:lnTo>
                    <a:pt x="73" y="787"/>
                  </a:lnTo>
                  <a:lnTo>
                    <a:pt x="97" y="771"/>
                  </a:lnTo>
                  <a:lnTo>
                    <a:pt x="124" y="760"/>
                  </a:lnTo>
                  <a:lnTo>
                    <a:pt x="151" y="754"/>
                  </a:lnTo>
                  <a:lnTo>
                    <a:pt x="179" y="751"/>
                  </a:lnTo>
                  <a:lnTo>
                    <a:pt x="207" y="753"/>
                  </a:lnTo>
                  <a:lnTo>
                    <a:pt x="236" y="758"/>
                  </a:lnTo>
                  <a:lnTo>
                    <a:pt x="263" y="769"/>
                  </a:lnTo>
                  <a:lnTo>
                    <a:pt x="289" y="784"/>
                  </a:lnTo>
                  <a:lnTo>
                    <a:pt x="311" y="803"/>
                  </a:lnTo>
                  <a:lnTo>
                    <a:pt x="330" y="824"/>
                  </a:lnTo>
                  <a:lnTo>
                    <a:pt x="345" y="847"/>
                  </a:lnTo>
                  <a:lnTo>
                    <a:pt x="355" y="872"/>
                  </a:lnTo>
                  <a:lnTo>
                    <a:pt x="362" y="898"/>
                  </a:lnTo>
                  <a:lnTo>
                    <a:pt x="365" y="925"/>
                  </a:lnTo>
                  <a:lnTo>
                    <a:pt x="365" y="953"/>
                  </a:lnTo>
                  <a:lnTo>
                    <a:pt x="891" y="1101"/>
                  </a:lnTo>
                  <a:lnTo>
                    <a:pt x="903" y="1068"/>
                  </a:lnTo>
                  <a:lnTo>
                    <a:pt x="918" y="1037"/>
                  </a:lnTo>
                  <a:lnTo>
                    <a:pt x="938" y="1008"/>
                  </a:lnTo>
                  <a:lnTo>
                    <a:pt x="962" y="981"/>
                  </a:lnTo>
                  <a:lnTo>
                    <a:pt x="990" y="957"/>
                  </a:lnTo>
                  <a:lnTo>
                    <a:pt x="1017" y="939"/>
                  </a:lnTo>
                  <a:lnTo>
                    <a:pt x="1044" y="925"/>
                  </a:lnTo>
                  <a:lnTo>
                    <a:pt x="839" y="364"/>
                  </a:lnTo>
                  <a:lnTo>
                    <a:pt x="811" y="367"/>
                  </a:lnTo>
                  <a:lnTo>
                    <a:pt x="782" y="365"/>
                  </a:lnTo>
                  <a:lnTo>
                    <a:pt x="754" y="360"/>
                  </a:lnTo>
                  <a:lnTo>
                    <a:pt x="728" y="349"/>
                  </a:lnTo>
                  <a:lnTo>
                    <a:pt x="703" y="335"/>
                  </a:lnTo>
                  <a:lnTo>
                    <a:pt x="681" y="317"/>
                  </a:lnTo>
                  <a:lnTo>
                    <a:pt x="661" y="294"/>
                  </a:lnTo>
                  <a:lnTo>
                    <a:pt x="644" y="269"/>
                  </a:lnTo>
                  <a:lnTo>
                    <a:pt x="633" y="243"/>
                  </a:lnTo>
                  <a:lnTo>
                    <a:pt x="626" y="214"/>
                  </a:lnTo>
                  <a:lnTo>
                    <a:pt x="623" y="186"/>
                  </a:lnTo>
                  <a:lnTo>
                    <a:pt x="625" y="158"/>
                  </a:lnTo>
                  <a:lnTo>
                    <a:pt x="632" y="131"/>
                  </a:lnTo>
                  <a:lnTo>
                    <a:pt x="641" y="104"/>
                  </a:lnTo>
                  <a:lnTo>
                    <a:pt x="656" y="79"/>
                  </a:lnTo>
                  <a:lnTo>
                    <a:pt x="674" y="57"/>
                  </a:lnTo>
                  <a:lnTo>
                    <a:pt x="696" y="37"/>
                  </a:lnTo>
                  <a:lnTo>
                    <a:pt x="722" y="21"/>
                  </a:lnTo>
                  <a:lnTo>
                    <a:pt x="749" y="9"/>
                  </a:lnTo>
                  <a:lnTo>
                    <a:pt x="776" y="3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98" tIns="34299" rIns="68598" bIns="34299"/>
            <a:lstStyle/>
            <a:p>
              <a:endParaRPr lang="pt-BR"/>
            </a:p>
          </p:txBody>
        </p:sp>
        <p:sp>
          <p:nvSpPr>
            <p:cNvPr id="17" name="Freeform 59">
              <a:extLst>
                <a:ext uri="{FF2B5EF4-FFF2-40B4-BE49-F238E27FC236}">
                  <a16:creationId xmlns:a16="http://schemas.microsoft.com/office/drawing/2014/main" id="{ECB51463-73E8-42CB-B518-83ADF31DE8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8313" y="5633758"/>
              <a:ext cx="346563" cy="391818"/>
            </a:xfrm>
            <a:custGeom>
              <a:avLst/>
              <a:gdLst>
                <a:gd name="T0" fmla="*/ 2147483646 w 2912"/>
                <a:gd name="T1" fmla="*/ 2147483646 h 3290"/>
                <a:gd name="T2" fmla="*/ 2147483646 w 2912"/>
                <a:gd name="T3" fmla="*/ 2147483646 h 3290"/>
                <a:gd name="T4" fmla="*/ 2147483646 w 2912"/>
                <a:gd name="T5" fmla="*/ 2147483646 h 3290"/>
                <a:gd name="T6" fmla="*/ 2147483646 w 2912"/>
                <a:gd name="T7" fmla="*/ 2147483646 h 3290"/>
                <a:gd name="T8" fmla="*/ 2147483646 w 2912"/>
                <a:gd name="T9" fmla="*/ 2147483646 h 3290"/>
                <a:gd name="T10" fmla="*/ 2147483646 w 2912"/>
                <a:gd name="T11" fmla="*/ 2147483646 h 3290"/>
                <a:gd name="T12" fmla="*/ 2147483646 w 2912"/>
                <a:gd name="T13" fmla="*/ 2147483646 h 3290"/>
                <a:gd name="T14" fmla="*/ 2147483646 w 2912"/>
                <a:gd name="T15" fmla="*/ 2147483646 h 3290"/>
                <a:gd name="T16" fmla="*/ 2147483646 w 2912"/>
                <a:gd name="T17" fmla="*/ 2147483646 h 3290"/>
                <a:gd name="T18" fmla="*/ 2147483646 w 2912"/>
                <a:gd name="T19" fmla="*/ 2147483646 h 3290"/>
                <a:gd name="T20" fmla="*/ 2147483646 w 2912"/>
                <a:gd name="T21" fmla="*/ 2147483646 h 3290"/>
                <a:gd name="T22" fmla="*/ 2147483646 w 2912"/>
                <a:gd name="T23" fmla="*/ 2147483646 h 3290"/>
                <a:gd name="T24" fmla="*/ 2147483646 w 2912"/>
                <a:gd name="T25" fmla="*/ 2147483646 h 3290"/>
                <a:gd name="T26" fmla="*/ 2147483646 w 2912"/>
                <a:gd name="T27" fmla="*/ 2147483646 h 3290"/>
                <a:gd name="T28" fmla="*/ 2147483646 w 2912"/>
                <a:gd name="T29" fmla="*/ 2147483646 h 3290"/>
                <a:gd name="T30" fmla="*/ 2147483646 w 2912"/>
                <a:gd name="T31" fmla="*/ 2147483646 h 3290"/>
                <a:gd name="T32" fmla="*/ 2147483646 w 2912"/>
                <a:gd name="T33" fmla="*/ 2147483646 h 3290"/>
                <a:gd name="T34" fmla="*/ 2147483646 w 2912"/>
                <a:gd name="T35" fmla="*/ 2147483646 h 3290"/>
                <a:gd name="T36" fmla="*/ 2147483646 w 2912"/>
                <a:gd name="T37" fmla="*/ 2147483646 h 3290"/>
                <a:gd name="T38" fmla="*/ 2147483646 w 2912"/>
                <a:gd name="T39" fmla="*/ 2147483646 h 3290"/>
                <a:gd name="T40" fmla="*/ 2147483646 w 2912"/>
                <a:gd name="T41" fmla="*/ 2147483646 h 3290"/>
                <a:gd name="T42" fmla="*/ 2147483646 w 2912"/>
                <a:gd name="T43" fmla="*/ 2147483646 h 3290"/>
                <a:gd name="T44" fmla="*/ 2147483646 w 2912"/>
                <a:gd name="T45" fmla="*/ 2147483646 h 3290"/>
                <a:gd name="T46" fmla="*/ 2147483646 w 2912"/>
                <a:gd name="T47" fmla="*/ 2147483646 h 3290"/>
                <a:gd name="T48" fmla="*/ 2147483646 w 2912"/>
                <a:gd name="T49" fmla="*/ 2147483646 h 3290"/>
                <a:gd name="T50" fmla="*/ 2147483646 w 2912"/>
                <a:gd name="T51" fmla="*/ 2147483646 h 3290"/>
                <a:gd name="T52" fmla="*/ 2147483646 w 2912"/>
                <a:gd name="T53" fmla="*/ 2147483646 h 3290"/>
                <a:gd name="T54" fmla="*/ 2147483646 w 2912"/>
                <a:gd name="T55" fmla="*/ 2147483646 h 3290"/>
                <a:gd name="T56" fmla="*/ 2147483646 w 2912"/>
                <a:gd name="T57" fmla="*/ 2147483646 h 3290"/>
                <a:gd name="T58" fmla="*/ 2147483646 w 2912"/>
                <a:gd name="T59" fmla="*/ 2147483646 h 3290"/>
                <a:gd name="T60" fmla="*/ 2147483646 w 2912"/>
                <a:gd name="T61" fmla="*/ 2147483646 h 3290"/>
                <a:gd name="T62" fmla="*/ 2147483646 w 2912"/>
                <a:gd name="T63" fmla="*/ 2147483646 h 3290"/>
                <a:gd name="T64" fmla="*/ 2147483646 w 2912"/>
                <a:gd name="T65" fmla="*/ 2147483646 h 3290"/>
                <a:gd name="T66" fmla="*/ 2147483646 w 2912"/>
                <a:gd name="T67" fmla="*/ 2147483646 h 3290"/>
                <a:gd name="T68" fmla="*/ 2147483646 w 2912"/>
                <a:gd name="T69" fmla="*/ 2147483646 h 3290"/>
                <a:gd name="T70" fmla="*/ 2147483646 w 2912"/>
                <a:gd name="T71" fmla="*/ 2147483646 h 3290"/>
                <a:gd name="T72" fmla="*/ 2147483646 w 2912"/>
                <a:gd name="T73" fmla="*/ 2147483646 h 3290"/>
                <a:gd name="T74" fmla="*/ 2147483646 w 2912"/>
                <a:gd name="T75" fmla="*/ 2147483646 h 3290"/>
                <a:gd name="T76" fmla="*/ 2147483646 w 2912"/>
                <a:gd name="T77" fmla="*/ 2147483646 h 3290"/>
                <a:gd name="T78" fmla="*/ 2147483646 w 2912"/>
                <a:gd name="T79" fmla="*/ 2147483646 h 3290"/>
                <a:gd name="T80" fmla="*/ 2147483646 w 2912"/>
                <a:gd name="T81" fmla="*/ 2147483646 h 3290"/>
                <a:gd name="T82" fmla="*/ 2147483646 w 2912"/>
                <a:gd name="T83" fmla="*/ 2147483646 h 3290"/>
                <a:gd name="T84" fmla="*/ 2147483646 w 2912"/>
                <a:gd name="T85" fmla="*/ 2147483646 h 3290"/>
                <a:gd name="T86" fmla="*/ 2147483646 w 2912"/>
                <a:gd name="T87" fmla="*/ 2147483646 h 3290"/>
                <a:gd name="T88" fmla="*/ 2147483646 w 2912"/>
                <a:gd name="T89" fmla="*/ 2147483646 h 3290"/>
                <a:gd name="T90" fmla="*/ 2147483646 w 2912"/>
                <a:gd name="T91" fmla="*/ 2147483646 h 3290"/>
                <a:gd name="T92" fmla="*/ 2147483646 w 2912"/>
                <a:gd name="T93" fmla="*/ 2147483646 h 3290"/>
                <a:gd name="T94" fmla="*/ 2147483646 w 2912"/>
                <a:gd name="T95" fmla="*/ 2147483646 h 3290"/>
                <a:gd name="T96" fmla="*/ 2147483646 w 2912"/>
                <a:gd name="T97" fmla="*/ 2147483646 h 3290"/>
                <a:gd name="T98" fmla="*/ 2147483646 w 2912"/>
                <a:gd name="T99" fmla="*/ 2147483646 h 3290"/>
                <a:gd name="T100" fmla="*/ 2147483646 w 2912"/>
                <a:gd name="T101" fmla="*/ 2147483646 h 3290"/>
                <a:gd name="T102" fmla="*/ 2147483646 w 2912"/>
                <a:gd name="T103" fmla="*/ 2147483646 h 3290"/>
                <a:gd name="T104" fmla="*/ 2147483646 w 2912"/>
                <a:gd name="T105" fmla="*/ 2147483646 h 3290"/>
                <a:gd name="T106" fmla="*/ 2147483646 w 2912"/>
                <a:gd name="T107" fmla="*/ 2147483646 h 3290"/>
                <a:gd name="T108" fmla="*/ 2147483646 w 2912"/>
                <a:gd name="T109" fmla="*/ 2147483646 h 3290"/>
                <a:gd name="T110" fmla="*/ 2147483646 w 2912"/>
                <a:gd name="T111" fmla="*/ 2147483646 h 3290"/>
                <a:gd name="T112" fmla="*/ 2147483646 w 2912"/>
                <a:gd name="T113" fmla="*/ 2147483646 h 3290"/>
                <a:gd name="T114" fmla="*/ 2147483646 w 2912"/>
                <a:gd name="T115" fmla="*/ 2147483646 h 3290"/>
                <a:gd name="T116" fmla="*/ 2147483646 w 2912"/>
                <a:gd name="T117" fmla="*/ 2147483646 h 32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912" h="3290">
                  <a:moveTo>
                    <a:pt x="1456" y="2296"/>
                  </a:moveTo>
                  <a:lnTo>
                    <a:pt x="1356" y="2344"/>
                  </a:lnTo>
                  <a:lnTo>
                    <a:pt x="1256" y="2388"/>
                  </a:lnTo>
                  <a:lnTo>
                    <a:pt x="1158" y="2428"/>
                  </a:lnTo>
                  <a:lnTo>
                    <a:pt x="1061" y="2465"/>
                  </a:lnTo>
                  <a:lnTo>
                    <a:pt x="1081" y="2552"/>
                  </a:lnTo>
                  <a:lnTo>
                    <a:pt x="1102" y="2634"/>
                  </a:lnTo>
                  <a:lnTo>
                    <a:pt x="1124" y="2712"/>
                  </a:lnTo>
                  <a:lnTo>
                    <a:pt x="1147" y="2783"/>
                  </a:lnTo>
                  <a:lnTo>
                    <a:pt x="1172" y="2851"/>
                  </a:lnTo>
                  <a:lnTo>
                    <a:pt x="1197" y="2912"/>
                  </a:lnTo>
                  <a:lnTo>
                    <a:pt x="1224" y="2968"/>
                  </a:lnTo>
                  <a:lnTo>
                    <a:pt x="1252" y="3018"/>
                  </a:lnTo>
                  <a:lnTo>
                    <a:pt x="1280" y="3061"/>
                  </a:lnTo>
                  <a:lnTo>
                    <a:pt x="1309" y="3098"/>
                  </a:lnTo>
                  <a:lnTo>
                    <a:pt x="1338" y="3130"/>
                  </a:lnTo>
                  <a:lnTo>
                    <a:pt x="1367" y="3154"/>
                  </a:lnTo>
                  <a:lnTo>
                    <a:pt x="1397" y="3172"/>
                  </a:lnTo>
                  <a:lnTo>
                    <a:pt x="1426" y="3182"/>
                  </a:lnTo>
                  <a:lnTo>
                    <a:pt x="1456" y="3186"/>
                  </a:lnTo>
                  <a:lnTo>
                    <a:pt x="1485" y="3182"/>
                  </a:lnTo>
                  <a:lnTo>
                    <a:pt x="1515" y="3172"/>
                  </a:lnTo>
                  <a:lnTo>
                    <a:pt x="1544" y="3154"/>
                  </a:lnTo>
                  <a:lnTo>
                    <a:pt x="1574" y="3130"/>
                  </a:lnTo>
                  <a:lnTo>
                    <a:pt x="1603" y="3098"/>
                  </a:lnTo>
                  <a:lnTo>
                    <a:pt x="1632" y="3061"/>
                  </a:lnTo>
                  <a:lnTo>
                    <a:pt x="1660" y="3018"/>
                  </a:lnTo>
                  <a:lnTo>
                    <a:pt x="1687" y="2968"/>
                  </a:lnTo>
                  <a:lnTo>
                    <a:pt x="1714" y="2912"/>
                  </a:lnTo>
                  <a:lnTo>
                    <a:pt x="1740" y="2851"/>
                  </a:lnTo>
                  <a:lnTo>
                    <a:pt x="1765" y="2783"/>
                  </a:lnTo>
                  <a:lnTo>
                    <a:pt x="1788" y="2712"/>
                  </a:lnTo>
                  <a:lnTo>
                    <a:pt x="1810" y="2634"/>
                  </a:lnTo>
                  <a:lnTo>
                    <a:pt x="1831" y="2552"/>
                  </a:lnTo>
                  <a:lnTo>
                    <a:pt x="1850" y="2465"/>
                  </a:lnTo>
                  <a:lnTo>
                    <a:pt x="1753" y="2428"/>
                  </a:lnTo>
                  <a:lnTo>
                    <a:pt x="1656" y="2388"/>
                  </a:lnTo>
                  <a:lnTo>
                    <a:pt x="1556" y="2344"/>
                  </a:lnTo>
                  <a:lnTo>
                    <a:pt x="1456" y="2296"/>
                  </a:lnTo>
                  <a:close/>
                  <a:moveTo>
                    <a:pt x="1909" y="2042"/>
                  </a:moveTo>
                  <a:lnTo>
                    <a:pt x="1827" y="2093"/>
                  </a:lnTo>
                  <a:lnTo>
                    <a:pt x="1743" y="2143"/>
                  </a:lnTo>
                  <a:lnTo>
                    <a:pt x="1658" y="2191"/>
                  </a:lnTo>
                  <a:lnTo>
                    <a:pt x="1573" y="2236"/>
                  </a:lnTo>
                  <a:lnTo>
                    <a:pt x="1673" y="2282"/>
                  </a:lnTo>
                  <a:lnTo>
                    <a:pt x="1772" y="2323"/>
                  </a:lnTo>
                  <a:lnTo>
                    <a:pt x="1869" y="2362"/>
                  </a:lnTo>
                  <a:lnTo>
                    <a:pt x="1885" y="2259"/>
                  </a:lnTo>
                  <a:lnTo>
                    <a:pt x="1898" y="2153"/>
                  </a:lnTo>
                  <a:lnTo>
                    <a:pt x="1909" y="2042"/>
                  </a:lnTo>
                  <a:close/>
                  <a:moveTo>
                    <a:pt x="1002" y="2042"/>
                  </a:moveTo>
                  <a:lnTo>
                    <a:pt x="1014" y="2153"/>
                  </a:lnTo>
                  <a:lnTo>
                    <a:pt x="1027" y="2259"/>
                  </a:lnTo>
                  <a:lnTo>
                    <a:pt x="1043" y="2362"/>
                  </a:lnTo>
                  <a:lnTo>
                    <a:pt x="1140" y="2323"/>
                  </a:lnTo>
                  <a:lnTo>
                    <a:pt x="1239" y="2282"/>
                  </a:lnTo>
                  <a:lnTo>
                    <a:pt x="1339" y="2236"/>
                  </a:lnTo>
                  <a:lnTo>
                    <a:pt x="1254" y="2191"/>
                  </a:lnTo>
                  <a:lnTo>
                    <a:pt x="1169" y="2143"/>
                  </a:lnTo>
                  <a:lnTo>
                    <a:pt x="1085" y="2093"/>
                  </a:lnTo>
                  <a:lnTo>
                    <a:pt x="1002" y="2042"/>
                  </a:lnTo>
                  <a:close/>
                  <a:moveTo>
                    <a:pt x="2362" y="1715"/>
                  </a:moveTo>
                  <a:lnTo>
                    <a:pt x="2253" y="1802"/>
                  </a:lnTo>
                  <a:lnTo>
                    <a:pt x="2138" y="1888"/>
                  </a:lnTo>
                  <a:lnTo>
                    <a:pt x="2018" y="1971"/>
                  </a:lnTo>
                  <a:lnTo>
                    <a:pt x="2010" y="2080"/>
                  </a:lnTo>
                  <a:lnTo>
                    <a:pt x="1999" y="2188"/>
                  </a:lnTo>
                  <a:lnTo>
                    <a:pt x="1985" y="2293"/>
                  </a:lnTo>
                  <a:lnTo>
                    <a:pt x="1969" y="2397"/>
                  </a:lnTo>
                  <a:lnTo>
                    <a:pt x="2048" y="2423"/>
                  </a:lnTo>
                  <a:lnTo>
                    <a:pt x="2125" y="2445"/>
                  </a:lnTo>
                  <a:lnTo>
                    <a:pt x="2200" y="2464"/>
                  </a:lnTo>
                  <a:lnTo>
                    <a:pt x="2271" y="2480"/>
                  </a:lnTo>
                  <a:lnTo>
                    <a:pt x="2340" y="2492"/>
                  </a:lnTo>
                  <a:lnTo>
                    <a:pt x="2406" y="2502"/>
                  </a:lnTo>
                  <a:lnTo>
                    <a:pt x="2468" y="2508"/>
                  </a:lnTo>
                  <a:lnTo>
                    <a:pt x="2527" y="2509"/>
                  </a:lnTo>
                  <a:lnTo>
                    <a:pt x="2554" y="2509"/>
                  </a:lnTo>
                  <a:lnTo>
                    <a:pt x="2581" y="2508"/>
                  </a:lnTo>
                  <a:lnTo>
                    <a:pt x="2609" y="2505"/>
                  </a:lnTo>
                  <a:lnTo>
                    <a:pt x="2637" y="2500"/>
                  </a:lnTo>
                  <a:lnTo>
                    <a:pt x="2664" y="2495"/>
                  </a:lnTo>
                  <a:lnTo>
                    <a:pt x="2690" y="2487"/>
                  </a:lnTo>
                  <a:lnTo>
                    <a:pt x="2714" y="2478"/>
                  </a:lnTo>
                  <a:lnTo>
                    <a:pt x="2737" y="2466"/>
                  </a:lnTo>
                  <a:lnTo>
                    <a:pt x="2758" y="2452"/>
                  </a:lnTo>
                  <a:lnTo>
                    <a:pt x="2775" y="2435"/>
                  </a:lnTo>
                  <a:lnTo>
                    <a:pt x="2789" y="2416"/>
                  </a:lnTo>
                  <a:lnTo>
                    <a:pt x="2799" y="2392"/>
                  </a:lnTo>
                  <a:lnTo>
                    <a:pt x="2805" y="2365"/>
                  </a:lnTo>
                  <a:lnTo>
                    <a:pt x="2806" y="2336"/>
                  </a:lnTo>
                  <a:lnTo>
                    <a:pt x="2802" y="2304"/>
                  </a:lnTo>
                  <a:lnTo>
                    <a:pt x="2795" y="2269"/>
                  </a:lnTo>
                  <a:lnTo>
                    <a:pt x="2782" y="2232"/>
                  </a:lnTo>
                  <a:lnTo>
                    <a:pt x="2765" y="2193"/>
                  </a:lnTo>
                  <a:lnTo>
                    <a:pt x="2743" y="2152"/>
                  </a:lnTo>
                  <a:lnTo>
                    <a:pt x="2717" y="2109"/>
                  </a:lnTo>
                  <a:lnTo>
                    <a:pt x="2687" y="2064"/>
                  </a:lnTo>
                  <a:lnTo>
                    <a:pt x="2653" y="2018"/>
                  </a:lnTo>
                  <a:lnTo>
                    <a:pt x="2615" y="1970"/>
                  </a:lnTo>
                  <a:lnTo>
                    <a:pt x="2572" y="1921"/>
                  </a:lnTo>
                  <a:lnTo>
                    <a:pt x="2526" y="1870"/>
                  </a:lnTo>
                  <a:lnTo>
                    <a:pt x="2475" y="1820"/>
                  </a:lnTo>
                  <a:lnTo>
                    <a:pt x="2420" y="1768"/>
                  </a:lnTo>
                  <a:lnTo>
                    <a:pt x="2362" y="1715"/>
                  </a:lnTo>
                  <a:close/>
                  <a:moveTo>
                    <a:pt x="549" y="1714"/>
                  </a:moveTo>
                  <a:lnTo>
                    <a:pt x="472" y="1784"/>
                  </a:lnTo>
                  <a:lnTo>
                    <a:pt x="401" y="1854"/>
                  </a:lnTo>
                  <a:lnTo>
                    <a:pt x="336" y="1923"/>
                  </a:lnTo>
                  <a:lnTo>
                    <a:pt x="294" y="1972"/>
                  </a:lnTo>
                  <a:lnTo>
                    <a:pt x="256" y="2019"/>
                  </a:lnTo>
                  <a:lnTo>
                    <a:pt x="223" y="2064"/>
                  </a:lnTo>
                  <a:lnTo>
                    <a:pt x="193" y="2109"/>
                  </a:lnTo>
                  <a:lnTo>
                    <a:pt x="168" y="2152"/>
                  </a:lnTo>
                  <a:lnTo>
                    <a:pt x="146" y="2193"/>
                  </a:lnTo>
                  <a:lnTo>
                    <a:pt x="129" y="2232"/>
                  </a:lnTo>
                  <a:lnTo>
                    <a:pt x="117" y="2268"/>
                  </a:lnTo>
                  <a:lnTo>
                    <a:pt x="109" y="2304"/>
                  </a:lnTo>
                  <a:lnTo>
                    <a:pt x="106" y="2336"/>
                  </a:lnTo>
                  <a:lnTo>
                    <a:pt x="107" y="2365"/>
                  </a:lnTo>
                  <a:lnTo>
                    <a:pt x="112" y="2392"/>
                  </a:lnTo>
                  <a:lnTo>
                    <a:pt x="122" y="2416"/>
                  </a:lnTo>
                  <a:lnTo>
                    <a:pt x="137" y="2435"/>
                  </a:lnTo>
                  <a:lnTo>
                    <a:pt x="154" y="2452"/>
                  </a:lnTo>
                  <a:lnTo>
                    <a:pt x="174" y="2466"/>
                  </a:lnTo>
                  <a:lnTo>
                    <a:pt x="197" y="2478"/>
                  </a:lnTo>
                  <a:lnTo>
                    <a:pt x="222" y="2487"/>
                  </a:lnTo>
                  <a:lnTo>
                    <a:pt x="249" y="2495"/>
                  </a:lnTo>
                  <a:lnTo>
                    <a:pt x="275" y="2500"/>
                  </a:lnTo>
                  <a:lnTo>
                    <a:pt x="303" y="2505"/>
                  </a:lnTo>
                  <a:lnTo>
                    <a:pt x="331" y="2508"/>
                  </a:lnTo>
                  <a:lnTo>
                    <a:pt x="358" y="2509"/>
                  </a:lnTo>
                  <a:lnTo>
                    <a:pt x="385" y="2509"/>
                  </a:lnTo>
                  <a:lnTo>
                    <a:pt x="444" y="2508"/>
                  </a:lnTo>
                  <a:lnTo>
                    <a:pt x="506" y="2502"/>
                  </a:lnTo>
                  <a:lnTo>
                    <a:pt x="572" y="2492"/>
                  </a:lnTo>
                  <a:lnTo>
                    <a:pt x="641" y="2480"/>
                  </a:lnTo>
                  <a:lnTo>
                    <a:pt x="712" y="2464"/>
                  </a:lnTo>
                  <a:lnTo>
                    <a:pt x="787" y="2445"/>
                  </a:lnTo>
                  <a:lnTo>
                    <a:pt x="864" y="2423"/>
                  </a:lnTo>
                  <a:lnTo>
                    <a:pt x="942" y="2397"/>
                  </a:lnTo>
                  <a:lnTo>
                    <a:pt x="927" y="2293"/>
                  </a:lnTo>
                  <a:lnTo>
                    <a:pt x="913" y="2188"/>
                  </a:lnTo>
                  <a:lnTo>
                    <a:pt x="902" y="2080"/>
                  </a:lnTo>
                  <a:lnTo>
                    <a:pt x="893" y="1971"/>
                  </a:lnTo>
                  <a:lnTo>
                    <a:pt x="774" y="1887"/>
                  </a:lnTo>
                  <a:lnTo>
                    <a:pt x="659" y="1802"/>
                  </a:lnTo>
                  <a:lnTo>
                    <a:pt x="549" y="1714"/>
                  </a:lnTo>
                  <a:close/>
                  <a:moveTo>
                    <a:pt x="1456" y="1489"/>
                  </a:moveTo>
                  <a:lnTo>
                    <a:pt x="1424" y="1492"/>
                  </a:lnTo>
                  <a:lnTo>
                    <a:pt x="1395" y="1500"/>
                  </a:lnTo>
                  <a:lnTo>
                    <a:pt x="1368" y="1515"/>
                  </a:lnTo>
                  <a:lnTo>
                    <a:pt x="1345" y="1535"/>
                  </a:lnTo>
                  <a:lnTo>
                    <a:pt x="1327" y="1557"/>
                  </a:lnTo>
                  <a:lnTo>
                    <a:pt x="1312" y="1584"/>
                  </a:lnTo>
                  <a:lnTo>
                    <a:pt x="1303" y="1613"/>
                  </a:lnTo>
                  <a:lnTo>
                    <a:pt x="1300" y="1645"/>
                  </a:lnTo>
                  <a:lnTo>
                    <a:pt x="1303" y="1677"/>
                  </a:lnTo>
                  <a:lnTo>
                    <a:pt x="1312" y="1707"/>
                  </a:lnTo>
                  <a:lnTo>
                    <a:pt x="1327" y="1733"/>
                  </a:lnTo>
                  <a:lnTo>
                    <a:pt x="1345" y="1756"/>
                  </a:lnTo>
                  <a:lnTo>
                    <a:pt x="1368" y="1775"/>
                  </a:lnTo>
                  <a:lnTo>
                    <a:pt x="1395" y="1790"/>
                  </a:lnTo>
                  <a:lnTo>
                    <a:pt x="1424" y="1799"/>
                  </a:lnTo>
                  <a:lnTo>
                    <a:pt x="1456" y="1802"/>
                  </a:lnTo>
                  <a:lnTo>
                    <a:pt x="1487" y="1799"/>
                  </a:lnTo>
                  <a:lnTo>
                    <a:pt x="1517" y="1790"/>
                  </a:lnTo>
                  <a:lnTo>
                    <a:pt x="1543" y="1775"/>
                  </a:lnTo>
                  <a:lnTo>
                    <a:pt x="1567" y="1756"/>
                  </a:lnTo>
                  <a:lnTo>
                    <a:pt x="1585" y="1733"/>
                  </a:lnTo>
                  <a:lnTo>
                    <a:pt x="1600" y="1707"/>
                  </a:lnTo>
                  <a:lnTo>
                    <a:pt x="1609" y="1677"/>
                  </a:lnTo>
                  <a:lnTo>
                    <a:pt x="1612" y="1645"/>
                  </a:lnTo>
                  <a:lnTo>
                    <a:pt x="1609" y="1613"/>
                  </a:lnTo>
                  <a:lnTo>
                    <a:pt x="1600" y="1584"/>
                  </a:lnTo>
                  <a:lnTo>
                    <a:pt x="1585" y="1557"/>
                  </a:lnTo>
                  <a:lnTo>
                    <a:pt x="1567" y="1535"/>
                  </a:lnTo>
                  <a:lnTo>
                    <a:pt x="1543" y="1515"/>
                  </a:lnTo>
                  <a:lnTo>
                    <a:pt x="1517" y="1500"/>
                  </a:lnTo>
                  <a:lnTo>
                    <a:pt x="1487" y="1492"/>
                  </a:lnTo>
                  <a:lnTo>
                    <a:pt x="1456" y="1489"/>
                  </a:lnTo>
                  <a:close/>
                  <a:moveTo>
                    <a:pt x="2026" y="1452"/>
                  </a:moveTo>
                  <a:lnTo>
                    <a:pt x="2029" y="1548"/>
                  </a:lnTo>
                  <a:lnTo>
                    <a:pt x="2030" y="1645"/>
                  </a:lnTo>
                  <a:lnTo>
                    <a:pt x="2029" y="1742"/>
                  </a:lnTo>
                  <a:lnTo>
                    <a:pt x="2026" y="1839"/>
                  </a:lnTo>
                  <a:lnTo>
                    <a:pt x="2116" y="1774"/>
                  </a:lnTo>
                  <a:lnTo>
                    <a:pt x="2202" y="1710"/>
                  </a:lnTo>
                  <a:lnTo>
                    <a:pt x="2281" y="1645"/>
                  </a:lnTo>
                  <a:lnTo>
                    <a:pt x="2202" y="1581"/>
                  </a:lnTo>
                  <a:lnTo>
                    <a:pt x="2116" y="1516"/>
                  </a:lnTo>
                  <a:lnTo>
                    <a:pt x="2026" y="1452"/>
                  </a:lnTo>
                  <a:close/>
                  <a:moveTo>
                    <a:pt x="885" y="1452"/>
                  </a:moveTo>
                  <a:lnTo>
                    <a:pt x="796" y="1515"/>
                  </a:lnTo>
                  <a:lnTo>
                    <a:pt x="711" y="1580"/>
                  </a:lnTo>
                  <a:lnTo>
                    <a:pt x="630" y="1644"/>
                  </a:lnTo>
                  <a:lnTo>
                    <a:pt x="710" y="1710"/>
                  </a:lnTo>
                  <a:lnTo>
                    <a:pt x="795" y="1774"/>
                  </a:lnTo>
                  <a:lnTo>
                    <a:pt x="885" y="1839"/>
                  </a:lnTo>
                  <a:lnTo>
                    <a:pt x="883" y="1742"/>
                  </a:lnTo>
                  <a:lnTo>
                    <a:pt x="881" y="1645"/>
                  </a:lnTo>
                  <a:lnTo>
                    <a:pt x="883" y="1548"/>
                  </a:lnTo>
                  <a:lnTo>
                    <a:pt x="885" y="1452"/>
                  </a:lnTo>
                  <a:close/>
                  <a:moveTo>
                    <a:pt x="1456" y="1384"/>
                  </a:moveTo>
                  <a:lnTo>
                    <a:pt x="1494" y="1387"/>
                  </a:lnTo>
                  <a:lnTo>
                    <a:pt x="1532" y="1395"/>
                  </a:lnTo>
                  <a:lnTo>
                    <a:pt x="1566" y="1408"/>
                  </a:lnTo>
                  <a:lnTo>
                    <a:pt x="1598" y="1426"/>
                  </a:lnTo>
                  <a:lnTo>
                    <a:pt x="1627" y="1449"/>
                  </a:lnTo>
                  <a:lnTo>
                    <a:pt x="1653" y="1474"/>
                  </a:lnTo>
                  <a:lnTo>
                    <a:pt x="1675" y="1504"/>
                  </a:lnTo>
                  <a:lnTo>
                    <a:pt x="1692" y="1536"/>
                  </a:lnTo>
                  <a:lnTo>
                    <a:pt x="1706" y="1570"/>
                  </a:lnTo>
                  <a:lnTo>
                    <a:pt x="1714" y="1607"/>
                  </a:lnTo>
                  <a:lnTo>
                    <a:pt x="1717" y="1645"/>
                  </a:lnTo>
                  <a:lnTo>
                    <a:pt x="1714" y="1684"/>
                  </a:lnTo>
                  <a:lnTo>
                    <a:pt x="1706" y="1721"/>
                  </a:lnTo>
                  <a:lnTo>
                    <a:pt x="1692" y="1755"/>
                  </a:lnTo>
                  <a:lnTo>
                    <a:pt x="1675" y="1787"/>
                  </a:lnTo>
                  <a:lnTo>
                    <a:pt x="1653" y="1816"/>
                  </a:lnTo>
                  <a:lnTo>
                    <a:pt x="1627" y="1842"/>
                  </a:lnTo>
                  <a:lnTo>
                    <a:pt x="1598" y="1864"/>
                  </a:lnTo>
                  <a:lnTo>
                    <a:pt x="1566" y="1882"/>
                  </a:lnTo>
                  <a:lnTo>
                    <a:pt x="1532" y="1895"/>
                  </a:lnTo>
                  <a:lnTo>
                    <a:pt x="1494" y="1904"/>
                  </a:lnTo>
                  <a:lnTo>
                    <a:pt x="1456" y="1907"/>
                  </a:lnTo>
                  <a:lnTo>
                    <a:pt x="1418" y="1904"/>
                  </a:lnTo>
                  <a:lnTo>
                    <a:pt x="1380" y="1895"/>
                  </a:lnTo>
                  <a:lnTo>
                    <a:pt x="1346" y="1882"/>
                  </a:lnTo>
                  <a:lnTo>
                    <a:pt x="1314" y="1864"/>
                  </a:lnTo>
                  <a:lnTo>
                    <a:pt x="1285" y="1842"/>
                  </a:lnTo>
                  <a:lnTo>
                    <a:pt x="1259" y="1816"/>
                  </a:lnTo>
                  <a:lnTo>
                    <a:pt x="1238" y="1787"/>
                  </a:lnTo>
                  <a:lnTo>
                    <a:pt x="1219" y="1755"/>
                  </a:lnTo>
                  <a:lnTo>
                    <a:pt x="1206" y="1721"/>
                  </a:lnTo>
                  <a:lnTo>
                    <a:pt x="1198" y="1684"/>
                  </a:lnTo>
                  <a:lnTo>
                    <a:pt x="1195" y="1645"/>
                  </a:lnTo>
                  <a:lnTo>
                    <a:pt x="1198" y="1607"/>
                  </a:lnTo>
                  <a:lnTo>
                    <a:pt x="1206" y="1570"/>
                  </a:lnTo>
                  <a:lnTo>
                    <a:pt x="1219" y="1536"/>
                  </a:lnTo>
                  <a:lnTo>
                    <a:pt x="1238" y="1504"/>
                  </a:lnTo>
                  <a:lnTo>
                    <a:pt x="1259" y="1474"/>
                  </a:lnTo>
                  <a:lnTo>
                    <a:pt x="1285" y="1449"/>
                  </a:lnTo>
                  <a:lnTo>
                    <a:pt x="1314" y="1426"/>
                  </a:lnTo>
                  <a:lnTo>
                    <a:pt x="1346" y="1408"/>
                  </a:lnTo>
                  <a:lnTo>
                    <a:pt x="1380" y="1395"/>
                  </a:lnTo>
                  <a:lnTo>
                    <a:pt x="1418" y="1387"/>
                  </a:lnTo>
                  <a:lnTo>
                    <a:pt x="1456" y="1384"/>
                  </a:lnTo>
                  <a:close/>
                  <a:moveTo>
                    <a:pt x="1456" y="1112"/>
                  </a:moveTo>
                  <a:lnTo>
                    <a:pt x="1339" y="1173"/>
                  </a:lnTo>
                  <a:lnTo>
                    <a:pt x="1221" y="1238"/>
                  </a:lnTo>
                  <a:lnTo>
                    <a:pt x="1105" y="1308"/>
                  </a:lnTo>
                  <a:lnTo>
                    <a:pt x="993" y="1378"/>
                  </a:lnTo>
                  <a:lnTo>
                    <a:pt x="990" y="1465"/>
                  </a:lnTo>
                  <a:lnTo>
                    <a:pt x="987" y="1554"/>
                  </a:lnTo>
                  <a:lnTo>
                    <a:pt x="986" y="1645"/>
                  </a:lnTo>
                  <a:lnTo>
                    <a:pt x="987" y="1736"/>
                  </a:lnTo>
                  <a:lnTo>
                    <a:pt x="990" y="1825"/>
                  </a:lnTo>
                  <a:lnTo>
                    <a:pt x="993" y="1912"/>
                  </a:lnTo>
                  <a:lnTo>
                    <a:pt x="1067" y="1958"/>
                  </a:lnTo>
                  <a:lnTo>
                    <a:pt x="1142" y="2006"/>
                  </a:lnTo>
                  <a:lnTo>
                    <a:pt x="1221" y="2053"/>
                  </a:lnTo>
                  <a:lnTo>
                    <a:pt x="1339" y="2118"/>
                  </a:lnTo>
                  <a:lnTo>
                    <a:pt x="1456" y="2179"/>
                  </a:lnTo>
                  <a:lnTo>
                    <a:pt x="1573" y="2118"/>
                  </a:lnTo>
                  <a:lnTo>
                    <a:pt x="1691" y="2053"/>
                  </a:lnTo>
                  <a:lnTo>
                    <a:pt x="1769" y="2006"/>
                  </a:lnTo>
                  <a:lnTo>
                    <a:pt x="1844" y="1958"/>
                  </a:lnTo>
                  <a:lnTo>
                    <a:pt x="1918" y="1912"/>
                  </a:lnTo>
                  <a:lnTo>
                    <a:pt x="1924" y="1781"/>
                  </a:lnTo>
                  <a:lnTo>
                    <a:pt x="1925" y="1645"/>
                  </a:lnTo>
                  <a:lnTo>
                    <a:pt x="1925" y="1554"/>
                  </a:lnTo>
                  <a:lnTo>
                    <a:pt x="1922" y="1465"/>
                  </a:lnTo>
                  <a:lnTo>
                    <a:pt x="1918" y="1379"/>
                  </a:lnTo>
                  <a:lnTo>
                    <a:pt x="1845" y="1331"/>
                  </a:lnTo>
                  <a:lnTo>
                    <a:pt x="1770" y="1285"/>
                  </a:lnTo>
                  <a:lnTo>
                    <a:pt x="1691" y="1238"/>
                  </a:lnTo>
                  <a:lnTo>
                    <a:pt x="1573" y="1173"/>
                  </a:lnTo>
                  <a:lnTo>
                    <a:pt x="1456" y="1112"/>
                  </a:lnTo>
                  <a:close/>
                  <a:moveTo>
                    <a:pt x="1869" y="929"/>
                  </a:moveTo>
                  <a:lnTo>
                    <a:pt x="1772" y="967"/>
                  </a:lnTo>
                  <a:lnTo>
                    <a:pt x="1673" y="1009"/>
                  </a:lnTo>
                  <a:lnTo>
                    <a:pt x="1573" y="1054"/>
                  </a:lnTo>
                  <a:lnTo>
                    <a:pt x="1658" y="1100"/>
                  </a:lnTo>
                  <a:lnTo>
                    <a:pt x="1743" y="1148"/>
                  </a:lnTo>
                  <a:lnTo>
                    <a:pt x="1827" y="1197"/>
                  </a:lnTo>
                  <a:lnTo>
                    <a:pt x="1909" y="1249"/>
                  </a:lnTo>
                  <a:lnTo>
                    <a:pt x="1898" y="1138"/>
                  </a:lnTo>
                  <a:lnTo>
                    <a:pt x="1885" y="1031"/>
                  </a:lnTo>
                  <a:lnTo>
                    <a:pt x="1869" y="929"/>
                  </a:lnTo>
                  <a:close/>
                  <a:moveTo>
                    <a:pt x="1043" y="929"/>
                  </a:moveTo>
                  <a:lnTo>
                    <a:pt x="1027" y="1031"/>
                  </a:lnTo>
                  <a:lnTo>
                    <a:pt x="1014" y="1138"/>
                  </a:lnTo>
                  <a:lnTo>
                    <a:pt x="1002" y="1249"/>
                  </a:lnTo>
                  <a:lnTo>
                    <a:pt x="1085" y="1198"/>
                  </a:lnTo>
                  <a:lnTo>
                    <a:pt x="1169" y="1148"/>
                  </a:lnTo>
                  <a:lnTo>
                    <a:pt x="1254" y="1100"/>
                  </a:lnTo>
                  <a:lnTo>
                    <a:pt x="1339" y="1054"/>
                  </a:lnTo>
                  <a:lnTo>
                    <a:pt x="1239" y="1009"/>
                  </a:lnTo>
                  <a:lnTo>
                    <a:pt x="1140" y="967"/>
                  </a:lnTo>
                  <a:lnTo>
                    <a:pt x="1043" y="929"/>
                  </a:lnTo>
                  <a:close/>
                  <a:moveTo>
                    <a:pt x="2527" y="781"/>
                  </a:moveTo>
                  <a:lnTo>
                    <a:pt x="2468" y="783"/>
                  </a:lnTo>
                  <a:lnTo>
                    <a:pt x="2406" y="788"/>
                  </a:lnTo>
                  <a:lnTo>
                    <a:pt x="2340" y="798"/>
                  </a:lnTo>
                  <a:lnTo>
                    <a:pt x="2271" y="810"/>
                  </a:lnTo>
                  <a:lnTo>
                    <a:pt x="2200" y="827"/>
                  </a:lnTo>
                  <a:lnTo>
                    <a:pt x="2125" y="845"/>
                  </a:lnTo>
                  <a:lnTo>
                    <a:pt x="2048" y="868"/>
                  </a:lnTo>
                  <a:lnTo>
                    <a:pt x="1969" y="893"/>
                  </a:lnTo>
                  <a:lnTo>
                    <a:pt x="1985" y="997"/>
                  </a:lnTo>
                  <a:lnTo>
                    <a:pt x="1999" y="1102"/>
                  </a:lnTo>
                  <a:lnTo>
                    <a:pt x="2010" y="1210"/>
                  </a:lnTo>
                  <a:lnTo>
                    <a:pt x="2018" y="1320"/>
                  </a:lnTo>
                  <a:lnTo>
                    <a:pt x="2138" y="1403"/>
                  </a:lnTo>
                  <a:lnTo>
                    <a:pt x="2253" y="1489"/>
                  </a:lnTo>
                  <a:lnTo>
                    <a:pt x="2362" y="1576"/>
                  </a:lnTo>
                  <a:lnTo>
                    <a:pt x="2420" y="1523"/>
                  </a:lnTo>
                  <a:lnTo>
                    <a:pt x="2475" y="1471"/>
                  </a:lnTo>
                  <a:lnTo>
                    <a:pt x="2526" y="1420"/>
                  </a:lnTo>
                  <a:lnTo>
                    <a:pt x="2571" y="1370"/>
                  </a:lnTo>
                  <a:lnTo>
                    <a:pt x="2615" y="1320"/>
                  </a:lnTo>
                  <a:lnTo>
                    <a:pt x="2653" y="1272"/>
                  </a:lnTo>
                  <a:lnTo>
                    <a:pt x="2687" y="1227"/>
                  </a:lnTo>
                  <a:lnTo>
                    <a:pt x="2717" y="1181"/>
                  </a:lnTo>
                  <a:lnTo>
                    <a:pt x="2743" y="1139"/>
                  </a:lnTo>
                  <a:lnTo>
                    <a:pt x="2765" y="1097"/>
                  </a:lnTo>
                  <a:lnTo>
                    <a:pt x="2782" y="1059"/>
                  </a:lnTo>
                  <a:lnTo>
                    <a:pt x="2795" y="1022"/>
                  </a:lnTo>
                  <a:lnTo>
                    <a:pt x="2802" y="987"/>
                  </a:lnTo>
                  <a:lnTo>
                    <a:pt x="2806" y="955"/>
                  </a:lnTo>
                  <a:lnTo>
                    <a:pt x="2805" y="925"/>
                  </a:lnTo>
                  <a:lnTo>
                    <a:pt x="2799" y="898"/>
                  </a:lnTo>
                  <a:lnTo>
                    <a:pt x="2789" y="874"/>
                  </a:lnTo>
                  <a:lnTo>
                    <a:pt x="2775" y="856"/>
                  </a:lnTo>
                  <a:lnTo>
                    <a:pt x="2758" y="838"/>
                  </a:lnTo>
                  <a:lnTo>
                    <a:pt x="2737" y="825"/>
                  </a:lnTo>
                  <a:lnTo>
                    <a:pt x="2714" y="812"/>
                  </a:lnTo>
                  <a:lnTo>
                    <a:pt x="2690" y="803"/>
                  </a:lnTo>
                  <a:lnTo>
                    <a:pt x="2664" y="796"/>
                  </a:lnTo>
                  <a:lnTo>
                    <a:pt x="2637" y="789"/>
                  </a:lnTo>
                  <a:lnTo>
                    <a:pt x="2609" y="786"/>
                  </a:lnTo>
                  <a:lnTo>
                    <a:pt x="2581" y="783"/>
                  </a:lnTo>
                  <a:lnTo>
                    <a:pt x="2554" y="782"/>
                  </a:lnTo>
                  <a:lnTo>
                    <a:pt x="2527" y="781"/>
                  </a:lnTo>
                  <a:close/>
                  <a:moveTo>
                    <a:pt x="385" y="781"/>
                  </a:moveTo>
                  <a:lnTo>
                    <a:pt x="358" y="782"/>
                  </a:lnTo>
                  <a:lnTo>
                    <a:pt x="331" y="783"/>
                  </a:lnTo>
                  <a:lnTo>
                    <a:pt x="303" y="786"/>
                  </a:lnTo>
                  <a:lnTo>
                    <a:pt x="275" y="789"/>
                  </a:lnTo>
                  <a:lnTo>
                    <a:pt x="249" y="796"/>
                  </a:lnTo>
                  <a:lnTo>
                    <a:pt x="222" y="803"/>
                  </a:lnTo>
                  <a:lnTo>
                    <a:pt x="197" y="812"/>
                  </a:lnTo>
                  <a:lnTo>
                    <a:pt x="174" y="825"/>
                  </a:lnTo>
                  <a:lnTo>
                    <a:pt x="154" y="838"/>
                  </a:lnTo>
                  <a:lnTo>
                    <a:pt x="137" y="856"/>
                  </a:lnTo>
                  <a:lnTo>
                    <a:pt x="122" y="874"/>
                  </a:lnTo>
                  <a:lnTo>
                    <a:pt x="112" y="898"/>
                  </a:lnTo>
                  <a:lnTo>
                    <a:pt x="107" y="925"/>
                  </a:lnTo>
                  <a:lnTo>
                    <a:pt x="106" y="955"/>
                  </a:lnTo>
                  <a:lnTo>
                    <a:pt x="109" y="987"/>
                  </a:lnTo>
                  <a:lnTo>
                    <a:pt x="117" y="1022"/>
                  </a:lnTo>
                  <a:lnTo>
                    <a:pt x="129" y="1059"/>
                  </a:lnTo>
                  <a:lnTo>
                    <a:pt x="147" y="1097"/>
                  </a:lnTo>
                  <a:lnTo>
                    <a:pt x="169" y="1139"/>
                  </a:lnTo>
                  <a:lnTo>
                    <a:pt x="195" y="1181"/>
                  </a:lnTo>
                  <a:lnTo>
                    <a:pt x="225" y="1227"/>
                  </a:lnTo>
                  <a:lnTo>
                    <a:pt x="259" y="1272"/>
                  </a:lnTo>
                  <a:lnTo>
                    <a:pt x="297" y="1320"/>
                  </a:lnTo>
                  <a:lnTo>
                    <a:pt x="340" y="1370"/>
                  </a:lnTo>
                  <a:lnTo>
                    <a:pt x="386" y="1420"/>
                  </a:lnTo>
                  <a:lnTo>
                    <a:pt x="437" y="1471"/>
                  </a:lnTo>
                  <a:lnTo>
                    <a:pt x="491" y="1523"/>
                  </a:lnTo>
                  <a:lnTo>
                    <a:pt x="549" y="1576"/>
                  </a:lnTo>
                  <a:lnTo>
                    <a:pt x="658" y="1489"/>
                  </a:lnTo>
                  <a:lnTo>
                    <a:pt x="772" y="1404"/>
                  </a:lnTo>
                  <a:lnTo>
                    <a:pt x="893" y="1319"/>
                  </a:lnTo>
                  <a:lnTo>
                    <a:pt x="902" y="1210"/>
                  </a:lnTo>
                  <a:lnTo>
                    <a:pt x="913" y="1102"/>
                  </a:lnTo>
                  <a:lnTo>
                    <a:pt x="927" y="997"/>
                  </a:lnTo>
                  <a:lnTo>
                    <a:pt x="942" y="893"/>
                  </a:lnTo>
                  <a:lnTo>
                    <a:pt x="864" y="868"/>
                  </a:lnTo>
                  <a:lnTo>
                    <a:pt x="787" y="845"/>
                  </a:lnTo>
                  <a:lnTo>
                    <a:pt x="712" y="827"/>
                  </a:lnTo>
                  <a:lnTo>
                    <a:pt x="641" y="810"/>
                  </a:lnTo>
                  <a:lnTo>
                    <a:pt x="572" y="798"/>
                  </a:lnTo>
                  <a:lnTo>
                    <a:pt x="506" y="788"/>
                  </a:lnTo>
                  <a:lnTo>
                    <a:pt x="443" y="783"/>
                  </a:lnTo>
                  <a:lnTo>
                    <a:pt x="385" y="781"/>
                  </a:lnTo>
                  <a:close/>
                  <a:moveTo>
                    <a:pt x="1456" y="104"/>
                  </a:moveTo>
                  <a:lnTo>
                    <a:pt x="1426" y="108"/>
                  </a:lnTo>
                  <a:lnTo>
                    <a:pt x="1397" y="119"/>
                  </a:lnTo>
                  <a:lnTo>
                    <a:pt x="1367" y="137"/>
                  </a:lnTo>
                  <a:lnTo>
                    <a:pt x="1338" y="161"/>
                  </a:lnTo>
                  <a:lnTo>
                    <a:pt x="1309" y="193"/>
                  </a:lnTo>
                  <a:lnTo>
                    <a:pt x="1280" y="230"/>
                  </a:lnTo>
                  <a:lnTo>
                    <a:pt x="1252" y="273"/>
                  </a:lnTo>
                  <a:lnTo>
                    <a:pt x="1224" y="323"/>
                  </a:lnTo>
                  <a:lnTo>
                    <a:pt x="1197" y="379"/>
                  </a:lnTo>
                  <a:lnTo>
                    <a:pt x="1172" y="440"/>
                  </a:lnTo>
                  <a:lnTo>
                    <a:pt x="1147" y="507"/>
                  </a:lnTo>
                  <a:lnTo>
                    <a:pt x="1124" y="579"/>
                  </a:lnTo>
                  <a:lnTo>
                    <a:pt x="1102" y="656"/>
                  </a:lnTo>
                  <a:lnTo>
                    <a:pt x="1081" y="739"/>
                  </a:lnTo>
                  <a:lnTo>
                    <a:pt x="1061" y="826"/>
                  </a:lnTo>
                  <a:lnTo>
                    <a:pt x="1158" y="862"/>
                  </a:lnTo>
                  <a:lnTo>
                    <a:pt x="1256" y="902"/>
                  </a:lnTo>
                  <a:lnTo>
                    <a:pt x="1356" y="947"/>
                  </a:lnTo>
                  <a:lnTo>
                    <a:pt x="1456" y="995"/>
                  </a:lnTo>
                  <a:lnTo>
                    <a:pt x="1556" y="947"/>
                  </a:lnTo>
                  <a:lnTo>
                    <a:pt x="1656" y="902"/>
                  </a:lnTo>
                  <a:lnTo>
                    <a:pt x="1753" y="862"/>
                  </a:lnTo>
                  <a:lnTo>
                    <a:pt x="1850" y="826"/>
                  </a:lnTo>
                  <a:lnTo>
                    <a:pt x="1831" y="739"/>
                  </a:lnTo>
                  <a:lnTo>
                    <a:pt x="1810" y="656"/>
                  </a:lnTo>
                  <a:lnTo>
                    <a:pt x="1788" y="579"/>
                  </a:lnTo>
                  <a:lnTo>
                    <a:pt x="1765" y="507"/>
                  </a:lnTo>
                  <a:lnTo>
                    <a:pt x="1740" y="440"/>
                  </a:lnTo>
                  <a:lnTo>
                    <a:pt x="1714" y="379"/>
                  </a:lnTo>
                  <a:lnTo>
                    <a:pt x="1687" y="323"/>
                  </a:lnTo>
                  <a:lnTo>
                    <a:pt x="1660" y="273"/>
                  </a:lnTo>
                  <a:lnTo>
                    <a:pt x="1632" y="230"/>
                  </a:lnTo>
                  <a:lnTo>
                    <a:pt x="1603" y="193"/>
                  </a:lnTo>
                  <a:lnTo>
                    <a:pt x="1574" y="161"/>
                  </a:lnTo>
                  <a:lnTo>
                    <a:pt x="1544" y="137"/>
                  </a:lnTo>
                  <a:lnTo>
                    <a:pt x="1515" y="119"/>
                  </a:lnTo>
                  <a:lnTo>
                    <a:pt x="1485" y="108"/>
                  </a:lnTo>
                  <a:lnTo>
                    <a:pt x="1456" y="104"/>
                  </a:lnTo>
                  <a:close/>
                  <a:moveTo>
                    <a:pt x="1456" y="0"/>
                  </a:moveTo>
                  <a:lnTo>
                    <a:pt x="1494" y="3"/>
                  </a:lnTo>
                  <a:lnTo>
                    <a:pt x="1532" y="12"/>
                  </a:lnTo>
                  <a:lnTo>
                    <a:pt x="1568" y="28"/>
                  </a:lnTo>
                  <a:lnTo>
                    <a:pt x="1603" y="47"/>
                  </a:lnTo>
                  <a:lnTo>
                    <a:pt x="1636" y="73"/>
                  </a:lnTo>
                  <a:lnTo>
                    <a:pt x="1668" y="104"/>
                  </a:lnTo>
                  <a:lnTo>
                    <a:pt x="1699" y="141"/>
                  </a:lnTo>
                  <a:lnTo>
                    <a:pt x="1729" y="181"/>
                  </a:lnTo>
                  <a:lnTo>
                    <a:pt x="1757" y="226"/>
                  </a:lnTo>
                  <a:lnTo>
                    <a:pt x="1784" y="275"/>
                  </a:lnTo>
                  <a:lnTo>
                    <a:pt x="1809" y="328"/>
                  </a:lnTo>
                  <a:lnTo>
                    <a:pt x="1834" y="385"/>
                  </a:lnTo>
                  <a:lnTo>
                    <a:pt x="1857" y="445"/>
                  </a:lnTo>
                  <a:lnTo>
                    <a:pt x="1877" y="509"/>
                  </a:lnTo>
                  <a:lnTo>
                    <a:pt x="1898" y="575"/>
                  </a:lnTo>
                  <a:lnTo>
                    <a:pt x="1917" y="644"/>
                  </a:lnTo>
                  <a:lnTo>
                    <a:pt x="1933" y="716"/>
                  </a:lnTo>
                  <a:lnTo>
                    <a:pt x="1950" y="790"/>
                  </a:lnTo>
                  <a:lnTo>
                    <a:pt x="2031" y="765"/>
                  </a:lnTo>
                  <a:lnTo>
                    <a:pt x="2111" y="742"/>
                  </a:lnTo>
                  <a:lnTo>
                    <a:pt x="2187" y="722"/>
                  </a:lnTo>
                  <a:lnTo>
                    <a:pt x="2262" y="707"/>
                  </a:lnTo>
                  <a:lnTo>
                    <a:pt x="2333" y="694"/>
                  </a:lnTo>
                  <a:lnTo>
                    <a:pt x="2400" y="685"/>
                  </a:lnTo>
                  <a:lnTo>
                    <a:pt x="2466" y="679"/>
                  </a:lnTo>
                  <a:lnTo>
                    <a:pt x="2527" y="678"/>
                  </a:lnTo>
                  <a:lnTo>
                    <a:pt x="2575" y="679"/>
                  </a:lnTo>
                  <a:lnTo>
                    <a:pt x="2620" y="683"/>
                  </a:lnTo>
                  <a:lnTo>
                    <a:pt x="2660" y="689"/>
                  </a:lnTo>
                  <a:lnTo>
                    <a:pt x="2697" y="697"/>
                  </a:lnTo>
                  <a:lnTo>
                    <a:pt x="2730" y="707"/>
                  </a:lnTo>
                  <a:lnTo>
                    <a:pt x="2759" y="719"/>
                  </a:lnTo>
                  <a:lnTo>
                    <a:pt x="2785" y="731"/>
                  </a:lnTo>
                  <a:lnTo>
                    <a:pt x="2807" y="746"/>
                  </a:lnTo>
                  <a:lnTo>
                    <a:pt x="2826" y="760"/>
                  </a:lnTo>
                  <a:lnTo>
                    <a:pt x="2844" y="776"/>
                  </a:lnTo>
                  <a:lnTo>
                    <a:pt x="2858" y="792"/>
                  </a:lnTo>
                  <a:lnTo>
                    <a:pt x="2870" y="807"/>
                  </a:lnTo>
                  <a:lnTo>
                    <a:pt x="2880" y="823"/>
                  </a:lnTo>
                  <a:lnTo>
                    <a:pt x="2897" y="858"/>
                  </a:lnTo>
                  <a:lnTo>
                    <a:pt x="2907" y="895"/>
                  </a:lnTo>
                  <a:lnTo>
                    <a:pt x="2912" y="934"/>
                  </a:lnTo>
                  <a:lnTo>
                    <a:pt x="2912" y="974"/>
                  </a:lnTo>
                  <a:lnTo>
                    <a:pt x="2906" y="1015"/>
                  </a:lnTo>
                  <a:lnTo>
                    <a:pt x="2895" y="1059"/>
                  </a:lnTo>
                  <a:lnTo>
                    <a:pt x="2880" y="1103"/>
                  </a:lnTo>
                  <a:lnTo>
                    <a:pt x="2859" y="1150"/>
                  </a:lnTo>
                  <a:lnTo>
                    <a:pt x="2834" y="1197"/>
                  </a:lnTo>
                  <a:lnTo>
                    <a:pt x="2805" y="1244"/>
                  </a:lnTo>
                  <a:lnTo>
                    <a:pt x="2772" y="1293"/>
                  </a:lnTo>
                  <a:lnTo>
                    <a:pt x="2736" y="1342"/>
                  </a:lnTo>
                  <a:lnTo>
                    <a:pt x="2695" y="1393"/>
                  </a:lnTo>
                  <a:lnTo>
                    <a:pt x="2651" y="1442"/>
                  </a:lnTo>
                  <a:lnTo>
                    <a:pt x="2603" y="1493"/>
                  </a:lnTo>
                  <a:lnTo>
                    <a:pt x="2553" y="1544"/>
                  </a:lnTo>
                  <a:lnTo>
                    <a:pt x="2500" y="1595"/>
                  </a:lnTo>
                  <a:lnTo>
                    <a:pt x="2443" y="1645"/>
                  </a:lnTo>
                  <a:lnTo>
                    <a:pt x="2500" y="1696"/>
                  </a:lnTo>
                  <a:lnTo>
                    <a:pt x="2553" y="1747"/>
                  </a:lnTo>
                  <a:lnTo>
                    <a:pt x="2603" y="1798"/>
                  </a:lnTo>
                  <a:lnTo>
                    <a:pt x="2651" y="1849"/>
                  </a:lnTo>
                  <a:lnTo>
                    <a:pt x="2696" y="1898"/>
                  </a:lnTo>
                  <a:lnTo>
                    <a:pt x="2736" y="1948"/>
                  </a:lnTo>
                  <a:lnTo>
                    <a:pt x="2773" y="1998"/>
                  </a:lnTo>
                  <a:lnTo>
                    <a:pt x="2806" y="2047"/>
                  </a:lnTo>
                  <a:lnTo>
                    <a:pt x="2835" y="2094"/>
                  </a:lnTo>
                  <a:lnTo>
                    <a:pt x="2859" y="2141"/>
                  </a:lnTo>
                  <a:lnTo>
                    <a:pt x="2880" y="2186"/>
                  </a:lnTo>
                  <a:lnTo>
                    <a:pt x="2895" y="2231"/>
                  </a:lnTo>
                  <a:lnTo>
                    <a:pt x="2906" y="2275"/>
                  </a:lnTo>
                  <a:lnTo>
                    <a:pt x="2912" y="2317"/>
                  </a:lnTo>
                  <a:lnTo>
                    <a:pt x="2912" y="2357"/>
                  </a:lnTo>
                  <a:lnTo>
                    <a:pt x="2907" y="2396"/>
                  </a:lnTo>
                  <a:lnTo>
                    <a:pt x="2897" y="2433"/>
                  </a:lnTo>
                  <a:lnTo>
                    <a:pt x="2880" y="2468"/>
                  </a:lnTo>
                  <a:lnTo>
                    <a:pt x="2870" y="2484"/>
                  </a:lnTo>
                  <a:lnTo>
                    <a:pt x="2858" y="2499"/>
                  </a:lnTo>
                  <a:lnTo>
                    <a:pt x="2844" y="2515"/>
                  </a:lnTo>
                  <a:lnTo>
                    <a:pt x="2827" y="2531"/>
                  </a:lnTo>
                  <a:lnTo>
                    <a:pt x="2807" y="2545"/>
                  </a:lnTo>
                  <a:lnTo>
                    <a:pt x="2785" y="2560"/>
                  </a:lnTo>
                  <a:lnTo>
                    <a:pt x="2759" y="2572"/>
                  </a:lnTo>
                  <a:lnTo>
                    <a:pt x="2730" y="2583"/>
                  </a:lnTo>
                  <a:lnTo>
                    <a:pt x="2698" y="2594"/>
                  </a:lnTo>
                  <a:lnTo>
                    <a:pt x="2660" y="2602"/>
                  </a:lnTo>
                  <a:lnTo>
                    <a:pt x="2620" y="2608"/>
                  </a:lnTo>
                  <a:lnTo>
                    <a:pt x="2575" y="2612"/>
                  </a:lnTo>
                  <a:lnTo>
                    <a:pt x="2527" y="2613"/>
                  </a:lnTo>
                  <a:lnTo>
                    <a:pt x="2466" y="2611"/>
                  </a:lnTo>
                  <a:lnTo>
                    <a:pt x="2400" y="2606"/>
                  </a:lnTo>
                  <a:lnTo>
                    <a:pt x="2332" y="2597"/>
                  </a:lnTo>
                  <a:lnTo>
                    <a:pt x="2261" y="2584"/>
                  </a:lnTo>
                  <a:lnTo>
                    <a:pt x="2187" y="2568"/>
                  </a:lnTo>
                  <a:lnTo>
                    <a:pt x="2111" y="2548"/>
                  </a:lnTo>
                  <a:lnTo>
                    <a:pt x="2031" y="2526"/>
                  </a:lnTo>
                  <a:lnTo>
                    <a:pt x="1950" y="2500"/>
                  </a:lnTo>
                  <a:lnTo>
                    <a:pt x="1933" y="2574"/>
                  </a:lnTo>
                  <a:lnTo>
                    <a:pt x="1917" y="2646"/>
                  </a:lnTo>
                  <a:lnTo>
                    <a:pt x="1898" y="2715"/>
                  </a:lnTo>
                  <a:lnTo>
                    <a:pt x="1877" y="2781"/>
                  </a:lnTo>
                  <a:lnTo>
                    <a:pt x="1857" y="2846"/>
                  </a:lnTo>
                  <a:lnTo>
                    <a:pt x="1834" y="2906"/>
                  </a:lnTo>
                  <a:lnTo>
                    <a:pt x="1809" y="2963"/>
                  </a:lnTo>
                  <a:lnTo>
                    <a:pt x="1784" y="3016"/>
                  </a:lnTo>
                  <a:lnTo>
                    <a:pt x="1757" y="3064"/>
                  </a:lnTo>
                  <a:lnTo>
                    <a:pt x="1729" y="3110"/>
                  </a:lnTo>
                  <a:lnTo>
                    <a:pt x="1699" y="3150"/>
                  </a:lnTo>
                  <a:lnTo>
                    <a:pt x="1668" y="3186"/>
                  </a:lnTo>
                  <a:lnTo>
                    <a:pt x="1636" y="3217"/>
                  </a:lnTo>
                  <a:lnTo>
                    <a:pt x="1603" y="3243"/>
                  </a:lnTo>
                  <a:lnTo>
                    <a:pt x="1568" y="3263"/>
                  </a:lnTo>
                  <a:lnTo>
                    <a:pt x="1532" y="3278"/>
                  </a:lnTo>
                  <a:lnTo>
                    <a:pt x="1494" y="3287"/>
                  </a:lnTo>
                  <a:lnTo>
                    <a:pt x="1456" y="3290"/>
                  </a:lnTo>
                  <a:lnTo>
                    <a:pt x="1417" y="3287"/>
                  </a:lnTo>
                  <a:lnTo>
                    <a:pt x="1379" y="3278"/>
                  </a:lnTo>
                  <a:lnTo>
                    <a:pt x="1344" y="3263"/>
                  </a:lnTo>
                  <a:lnTo>
                    <a:pt x="1309" y="3243"/>
                  </a:lnTo>
                  <a:lnTo>
                    <a:pt x="1276" y="3217"/>
                  </a:lnTo>
                  <a:lnTo>
                    <a:pt x="1244" y="3186"/>
                  </a:lnTo>
                  <a:lnTo>
                    <a:pt x="1213" y="3150"/>
                  </a:lnTo>
                  <a:lnTo>
                    <a:pt x="1183" y="3110"/>
                  </a:lnTo>
                  <a:lnTo>
                    <a:pt x="1155" y="3064"/>
                  </a:lnTo>
                  <a:lnTo>
                    <a:pt x="1128" y="3016"/>
                  </a:lnTo>
                  <a:lnTo>
                    <a:pt x="1102" y="2963"/>
                  </a:lnTo>
                  <a:lnTo>
                    <a:pt x="1078" y="2906"/>
                  </a:lnTo>
                  <a:lnTo>
                    <a:pt x="1055" y="2846"/>
                  </a:lnTo>
                  <a:lnTo>
                    <a:pt x="1034" y="2781"/>
                  </a:lnTo>
                  <a:lnTo>
                    <a:pt x="1014" y="2715"/>
                  </a:lnTo>
                  <a:lnTo>
                    <a:pt x="995" y="2646"/>
                  </a:lnTo>
                  <a:lnTo>
                    <a:pt x="978" y="2574"/>
                  </a:lnTo>
                  <a:lnTo>
                    <a:pt x="962" y="2500"/>
                  </a:lnTo>
                  <a:lnTo>
                    <a:pt x="880" y="2526"/>
                  </a:lnTo>
                  <a:lnTo>
                    <a:pt x="802" y="2548"/>
                  </a:lnTo>
                  <a:lnTo>
                    <a:pt x="725" y="2568"/>
                  </a:lnTo>
                  <a:lnTo>
                    <a:pt x="650" y="2584"/>
                  </a:lnTo>
                  <a:lnTo>
                    <a:pt x="579" y="2597"/>
                  </a:lnTo>
                  <a:lnTo>
                    <a:pt x="511" y="2606"/>
                  </a:lnTo>
                  <a:lnTo>
                    <a:pt x="446" y="2611"/>
                  </a:lnTo>
                  <a:lnTo>
                    <a:pt x="385" y="2613"/>
                  </a:lnTo>
                  <a:lnTo>
                    <a:pt x="337" y="2612"/>
                  </a:lnTo>
                  <a:lnTo>
                    <a:pt x="291" y="2608"/>
                  </a:lnTo>
                  <a:lnTo>
                    <a:pt x="251" y="2602"/>
                  </a:lnTo>
                  <a:lnTo>
                    <a:pt x="214" y="2594"/>
                  </a:lnTo>
                  <a:lnTo>
                    <a:pt x="182" y="2583"/>
                  </a:lnTo>
                  <a:lnTo>
                    <a:pt x="153" y="2572"/>
                  </a:lnTo>
                  <a:lnTo>
                    <a:pt x="127" y="2559"/>
                  </a:lnTo>
                  <a:lnTo>
                    <a:pt x="105" y="2545"/>
                  </a:lnTo>
                  <a:lnTo>
                    <a:pt x="85" y="2531"/>
                  </a:lnTo>
                  <a:lnTo>
                    <a:pt x="68" y="2515"/>
                  </a:lnTo>
                  <a:lnTo>
                    <a:pt x="54" y="2499"/>
                  </a:lnTo>
                  <a:lnTo>
                    <a:pt x="42" y="2483"/>
                  </a:lnTo>
                  <a:lnTo>
                    <a:pt x="32" y="2467"/>
                  </a:lnTo>
                  <a:lnTo>
                    <a:pt x="16" y="2433"/>
                  </a:lnTo>
                  <a:lnTo>
                    <a:pt x="5" y="2397"/>
                  </a:lnTo>
                  <a:lnTo>
                    <a:pt x="0" y="2357"/>
                  </a:lnTo>
                  <a:lnTo>
                    <a:pt x="1" y="2316"/>
                  </a:lnTo>
                  <a:lnTo>
                    <a:pt x="7" y="2272"/>
                  </a:lnTo>
                  <a:lnTo>
                    <a:pt x="20" y="2227"/>
                  </a:lnTo>
                  <a:lnTo>
                    <a:pt x="36" y="2179"/>
                  </a:lnTo>
                  <a:lnTo>
                    <a:pt x="60" y="2129"/>
                  </a:lnTo>
                  <a:lnTo>
                    <a:pt x="88" y="2078"/>
                  </a:lnTo>
                  <a:lnTo>
                    <a:pt x="122" y="2025"/>
                  </a:lnTo>
                  <a:lnTo>
                    <a:pt x="163" y="1970"/>
                  </a:lnTo>
                  <a:lnTo>
                    <a:pt x="207" y="1913"/>
                  </a:lnTo>
                  <a:lnTo>
                    <a:pt x="258" y="1854"/>
                  </a:lnTo>
                  <a:lnTo>
                    <a:pt x="322" y="1784"/>
                  </a:lnTo>
                  <a:lnTo>
                    <a:pt x="394" y="1715"/>
                  </a:lnTo>
                  <a:lnTo>
                    <a:pt x="469" y="1645"/>
                  </a:lnTo>
                  <a:lnTo>
                    <a:pt x="413" y="1595"/>
                  </a:lnTo>
                  <a:lnTo>
                    <a:pt x="359" y="1544"/>
                  </a:lnTo>
                  <a:lnTo>
                    <a:pt x="309" y="1493"/>
                  </a:lnTo>
                  <a:lnTo>
                    <a:pt x="261" y="1442"/>
                  </a:lnTo>
                  <a:lnTo>
                    <a:pt x="217" y="1393"/>
                  </a:lnTo>
                  <a:lnTo>
                    <a:pt x="176" y="1343"/>
                  </a:lnTo>
                  <a:lnTo>
                    <a:pt x="140" y="1293"/>
                  </a:lnTo>
                  <a:lnTo>
                    <a:pt x="107" y="1244"/>
                  </a:lnTo>
                  <a:lnTo>
                    <a:pt x="78" y="1197"/>
                  </a:lnTo>
                  <a:lnTo>
                    <a:pt x="53" y="1150"/>
                  </a:lnTo>
                  <a:lnTo>
                    <a:pt x="32" y="1103"/>
                  </a:lnTo>
                  <a:lnTo>
                    <a:pt x="17" y="1059"/>
                  </a:lnTo>
                  <a:lnTo>
                    <a:pt x="6" y="1016"/>
                  </a:lnTo>
                  <a:lnTo>
                    <a:pt x="0" y="974"/>
                  </a:lnTo>
                  <a:lnTo>
                    <a:pt x="0" y="934"/>
                  </a:lnTo>
                  <a:lnTo>
                    <a:pt x="5" y="895"/>
                  </a:lnTo>
                  <a:lnTo>
                    <a:pt x="16" y="858"/>
                  </a:lnTo>
                  <a:lnTo>
                    <a:pt x="32" y="823"/>
                  </a:lnTo>
                  <a:lnTo>
                    <a:pt x="42" y="807"/>
                  </a:lnTo>
                  <a:lnTo>
                    <a:pt x="54" y="792"/>
                  </a:lnTo>
                  <a:lnTo>
                    <a:pt x="68" y="776"/>
                  </a:lnTo>
                  <a:lnTo>
                    <a:pt x="85" y="760"/>
                  </a:lnTo>
                  <a:lnTo>
                    <a:pt x="105" y="746"/>
                  </a:lnTo>
                  <a:lnTo>
                    <a:pt x="127" y="731"/>
                  </a:lnTo>
                  <a:lnTo>
                    <a:pt x="153" y="719"/>
                  </a:lnTo>
                  <a:lnTo>
                    <a:pt x="182" y="707"/>
                  </a:lnTo>
                  <a:lnTo>
                    <a:pt x="214" y="697"/>
                  </a:lnTo>
                  <a:lnTo>
                    <a:pt x="251" y="689"/>
                  </a:lnTo>
                  <a:lnTo>
                    <a:pt x="291" y="683"/>
                  </a:lnTo>
                  <a:lnTo>
                    <a:pt x="337" y="679"/>
                  </a:lnTo>
                  <a:lnTo>
                    <a:pt x="385" y="678"/>
                  </a:lnTo>
                  <a:lnTo>
                    <a:pt x="446" y="679"/>
                  </a:lnTo>
                  <a:lnTo>
                    <a:pt x="511" y="685"/>
                  </a:lnTo>
                  <a:lnTo>
                    <a:pt x="579" y="694"/>
                  </a:lnTo>
                  <a:lnTo>
                    <a:pt x="650" y="707"/>
                  </a:lnTo>
                  <a:lnTo>
                    <a:pt x="725" y="722"/>
                  </a:lnTo>
                  <a:lnTo>
                    <a:pt x="802" y="742"/>
                  </a:lnTo>
                  <a:lnTo>
                    <a:pt x="880" y="765"/>
                  </a:lnTo>
                  <a:lnTo>
                    <a:pt x="962" y="790"/>
                  </a:lnTo>
                  <a:lnTo>
                    <a:pt x="978" y="716"/>
                  </a:lnTo>
                  <a:lnTo>
                    <a:pt x="995" y="644"/>
                  </a:lnTo>
                  <a:lnTo>
                    <a:pt x="1014" y="575"/>
                  </a:lnTo>
                  <a:lnTo>
                    <a:pt x="1034" y="509"/>
                  </a:lnTo>
                  <a:lnTo>
                    <a:pt x="1055" y="445"/>
                  </a:lnTo>
                  <a:lnTo>
                    <a:pt x="1078" y="385"/>
                  </a:lnTo>
                  <a:lnTo>
                    <a:pt x="1102" y="328"/>
                  </a:lnTo>
                  <a:lnTo>
                    <a:pt x="1128" y="275"/>
                  </a:lnTo>
                  <a:lnTo>
                    <a:pt x="1155" y="226"/>
                  </a:lnTo>
                  <a:lnTo>
                    <a:pt x="1183" y="181"/>
                  </a:lnTo>
                  <a:lnTo>
                    <a:pt x="1213" y="141"/>
                  </a:lnTo>
                  <a:lnTo>
                    <a:pt x="1244" y="104"/>
                  </a:lnTo>
                  <a:lnTo>
                    <a:pt x="1276" y="73"/>
                  </a:lnTo>
                  <a:lnTo>
                    <a:pt x="1309" y="47"/>
                  </a:lnTo>
                  <a:lnTo>
                    <a:pt x="1344" y="28"/>
                  </a:lnTo>
                  <a:lnTo>
                    <a:pt x="1379" y="12"/>
                  </a:lnTo>
                  <a:lnTo>
                    <a:pt x="1417" y="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98" tIns="34299" rIns="68598" bIns="34299"/>
            <a:lstStyle/>
            <a:p>
              <a:endParaRPr lang="pt-BR"/>
            </a:p>
          </p:txBody>
        </p:sp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4496B886-0895-4076-AEFD-995B79E3622F}"/>
              </a:ext>
            </a:extLst>
          </p:cNvPr>
          <p:cNvSpPr/>
          <p:nvPr/>
        </p:nvSpPr>
        <p:spPr>
          <a:xfrm>
            <a:off x="192063" y="3951933"/>
            <a:ext cx="2236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b" hangingPunct="1">
              <a:defRPr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3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00392A07-2ACE-416D-A201-C885FDA27654}"/>
              </a:ext>
            </a:extLst>
          </p:cNvPr>
          <p:cNvSpPr/>
          <p:nvPr/>
        </p:nvSpPr>
        <p:spPr>
          <a:xfrm>
            <a:off x="6299095" y="4501603"/>
            <a:ext cx="239332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b" hangingPunct="1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    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5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E724CEF2-59E4-46BC-B53C-3857346643DF}"/>
              </a:ext>
            </a:extLst>
          </p:cNvPr>
          <p:cNvSpPr/>
          <p:nvPr/>
        </p:nvSpPr>
        <p:spPr>
          <a:xfrm>
            <a:off x="77206" y="4972366"/>
            <a:ext cx="2196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b" hangingPunct="1">
              <a:defRPr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8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10A14D6-36DD-4BC1-BC5C-08811B15952A}"/>
              </a:ext>
            </a:extLst>
          </p:cNvPr>
          <p:cNvSpPr/>
          <p:nvPr/>
        </p:nvSpPr>
        <p:spPr>
          <a:xfrm>
            <a:off x="6479508" y="5507185"/>
            <a:ext cx="1666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b" hangingPunct="1">
              <a:defRPr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10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273360E1-B865-41EB-9B5C-A5DCA71BD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63" y="1081362"/>
            <a:ext cx="10788284" cy="1961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defTabSz="381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3500" indent="-419100" defTabSz="381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 typeface="Monotype Sorts" pitchFamily="2" charset="2"/>
              <a:buNone/>
              <a:defRPr/>
            </a:pPr>
            <a:r>
              <a:rPr lang="pt-BR" altLang="pt-BR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Monotype Sorts" pitchFamily="2" charset="2"/>
              </a:rPr>
              <a:t>Condições Prévias </a:t>
            </a:r>
          </a:p>
          <a:p>
            <a:pPr marL="609600" lvl="1">
              <a:lnSpc>
                <a:spcPct val="12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término do vínculo empregatício</a:t>
            </a:r>
          </a:p>
          <a:p>
            <a:pPr marL="609600" lvl="1">
              <a:lnSpc>
                <a:spcPct val="12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3 anos de tempo de vinculação à PREVINDUS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None/>
              <a:defRPr/>
            </a:pPr>
            <a:r>
              <a:rPr lang="pt-BR" altLang="pt-BR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Valor da Portabilidade</a:t>
            </a:r>
          </a:p>
          <a:p>
            <a:pPr marL="609600" lvl="1">
              <a:lnSpc>
                <a:spcPct val="7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100% Saldo Individual formado pelas contribuições do Participante</a:t>
            </a:r>
          </a:p>
          <a:p>
            <a:pPr marL="609600" lvl="1">
              <a:lnSpc>
                <a:spcPct val="12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% Saldo Individual da Patrocinadora de acordo com o tempo de empresa na Patrocinadora:</a:t>
            </a:r>
            <a:r>
              <a:rPr lang="pt-BR" altLang="pt-BR" sz="1600" b="1" baseline="30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  <a:endParaRPr lang="pt-BR" altLang="pt-BR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2D1109B9-1AC1-4F73-B7CD-2CE0660C32D6}"/>
              </a:ext>
            </a:extLst>
          </p:cNvPr>
          <p:cNvSpPr/>
          <p:nvPr/>
        </p:nvSpPr>
        <p:spPr>
          <a:xfrm>
            <a:off x="4821972" y="429314"/>
            <a:ext cx="26929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Monotype Sorts" pitchFamily="2" charset="2"/>
              </a:rPr>
              <a:t>PORTABILIDADE</a:t>
            </a:r>
          </a:p>
          <a:p>
            <a:pPr algn="ctr">
              <a:defRPr/>
            </a:pP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  <a:sym typeface="Monotype Sort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56695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9C000603-D124-4251-B08E-A3EEFBE4C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28" y="858541"/>
            <a:ext cx="8920162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1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pt-BR" altLang="pt-BR" sz="1800" b="1" dirty="0">
                <a:latin typeface="News Gothic MT" panose="020B0504020203020204" pitchFamily="34" charset="0"/>
                <a:sym typeface="Monotype Sorts" pitchFamily="2" charset="2"/>
              </a:rPr>
              <a:t>Condições Prévias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Monotype Sorts" pitchFamily="2" charset="2"/>
              <a:buChar char="Ú"/>
            </a:pPr>
            <a:r>
              <a:rPr lang="pt-BR" altLang="pt-BR" sz="1600" b="1" dirty="0">
                <a:latin typeface="News Gothic MT" panose="020B0504020203020204" pitchFamily="34" charset="0"/>
              </a:rPr>
              <a:t>término do vínculo empregatício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None/>
            </a:pPr>
            <a:r>
              <a:rPr lang="pt-BR" altLang="pt-BR" sz="1800" b="1" dirty="0">
                <a:latin typeface="News Gothic MT" panose="020B0504020203020204" pitchFamily="34" charset="0"/>
              </a:rPr>
              <a:t>Valor do Resgate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Ú"/>
            </a:pPr>
            <a:r>
              <a:rPr lang="pt-BR" altLang="pt-BR" sz="1600" b="1" dirty="0">
                <a:latin typeface="News Gothic MT" panose="020B0504020203020204" pitchFamily="34" charset="0"/>
              </a:rPr>
              <a:t>100% Saldo Individual formado pelas contribuições do Participante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Monotype Sorts" pitchFamily="2" charset="2"/>
              <a:buChar char="Ú"/>
            </a:pPr>
            <a:r>
              <a:rPr lang="pt-BR" altLang="pt-BR" sz="1600" b="1" dirty="0">
                <a:latin typeface="News Gothic MT" panose="020B0504020203020204" pitchFamily="34" charset="0"/>
              </a:rPr>
              <a:t>% Saldo Individual da Patrocinadora de acordo com o tempo de empresa na Patrocinadora:</a:t>
            </a:r>
            <a:r>
              <a:rPr lang="pt-BR" altLang="pt-BR" sz="1600" b="1" baseline="30000" dirty="0">
                <a:latin typeface="News Gothic MT" panose="020B0504020203020204" pitchFamily="34" charset="0"/>
              </a:rPr>
              <a:t>  </a:t>
            </a:r>
            <a:endParaRPr lang="pt-BR" altLang="pt-BR" sz="1600" b="1" dirty="0">
              <a:latin typeface="News Gothic MT" panose="020B0504020203020204" pitchFamily="34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5A418945-ACFE-4E73-9D36-1BEC188A107B}"/>
              </a:ext>
            </a:extLst>
          </p:cNvPr>
          <p:cNvGrpSpPr/>
          <p:nvPr/>
        </p:nvGrpSpPr>
        <p:grpSpPr>
          <a:xfrm>
            <a:off x="2516992" y="3238299"/>
            <a:ext cx="4176464" cy="3238565"/>
            <a:chOff x="4075907" y="2079861"/>
            <a:chExt cx="4037011" cy="3919022"/>
          </a:xfrm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Freeform 24">
              <a:extLst>
                <a:ext uri="{FF2B5EF4-FFF2-40B4-BE49-F238E27FC236}">
                  <a16:creationId xmlns:a16="http://schemas.microsoft.com/office/drawing/2014/main" id="{29963399-7675-402E-B916-D95B5A1B5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8364" y="2079861"/>
              <a:ext cx="1504804" cy="1944083"/>
            </a:xfrm>
            <a:custGeom>
              <a:avLst/>
              <a:gdLst>
                <a:gd name="T0" fmla="*/ 679 w 1658"/>
                <a:gd name="T1" fmla="*/ 110 h 2143"/>
                <a:gd name="T2" fmla="*/ 476 w 1658"/>
                <a:gd name="T3" fmla="*/ 189 h 2143"/>
                <a:gd name="T4" fmla="*/ 310 w 1658"/>
                <a:gd name="T5" fmla="*/ 324 h 2143"/>
                <a:gd name="T6" fmla="*/ 193 w 1658"/>
                <a:gd name="T7" fmla="*/ 503 h 2143"/>
                <a:gd name="T8" fmla="*/ 134 w 1658"/>
                <a:gd name="T9" fmla="*/ 717 h 2143"/>
                <a:gd name="T10" fmla="*/ 146 w 1658"/>
                <a:gd name="T11" fmla="*/ 942 h 2143"/>
                <a:gd name="T12" fmla="*/ 225 w 1658"/>
                <a:gd name="T13" fmla="*/ 1145 h 2143"/>
                <a:gd name="T14" fmla="*/ 360 w 1658"/>
                <a:gd name="T15" fmla="*/ 1311 h 2143"/>
                <a:gd name="T16" fmla="*/ 541 w 1658"/>
                <a:gd name="T17" fmla="*/ 1429 h 2143"/>
                <a:gd name="T18" fmla="*/ 753 w 1658"/>
                <a:gd name="T19" fmla="*/ 1487 h 2143"/>
                <a:gd name="T20" fmla="*/ 979 w 1658"/>
                <a:gd name="T21" fmla="*/ 1475 h 2143"/>
                <a:gd name="T22" fmla="*/ 1182 w 1658"/>
                <a:gd name="T23" fmla="*/ 1396 h 2143"/>
                <a:gd name="T24" fmla="*/ 1348 w 1658"/>
                <a:gd name="T25" fmla="*/ 1260 h 2143"/>
                <a:gd name="T26" fmla="*/ 1465 w 1658"/>
                <a:gd name="T27" fmla="*/ 1081 h 2143"/>
                <a:gd name="T28" fmla="*/ 1525 w 1658"/>
                <a:gd name="T29" fmla="*/ 869 h 2143"/>
                <a:gd name="T30" fmla="*/ 1512 w 1658"/>
                <a:gd name="T31" fmla="*/ 642 h 2143"/>
                <a:gd name="T32" fmla="*/ 1433 w 1658"/>
                <a:gd name="T33" fmla="*/ 440 h 2143"/>
                <a:gd name="T34" fmla="*/ 1298 w 1658"/>
                <a:gd name="T35" fmla="*/ 274 h 2143"/>
                <a:gd name="T36" fmla="*/ 1117 w 1658"/>
                <a:gd name="T37" fmla="*/ 155 h 2143"/>
                <a:gd name="T38" fmla="*/ 905 w 1658"/>
                <a:gd name="T39" fmla="*/ 97 h 2143"/>
                <a:gd name="T40" fmla="*/ 913 w 1658"/>
                <a:gd name="T41" fmla="*/ 4 h 2143"/>
                <a:gd name="T42" fmla="*/ 1152 w 1658"/>
                <a:gd name="T43" fmla="*/ 65 h 2143"/>
                <a:gd name="T44" fmla="*/ 1356 w 1658"/>
                <a:gd name="T45" fmla="*/ 189 h 2143"/>
                <a:gd name="T46" fmla="*/ 1516 w 1658"/>
                <a:gd name="T47" fmla="*/ 366 h 2143"/>
                <a:gd name="T48" fmla="*/ 1620 w 1658"/>
                <a:gd name="T49" fmla="*/ 583 h 2143"/>
                <a:gd name="T50" fmla="*/ 1658 w 1658"/>
                <a:gd name="T51" fmla="*/ 828 h 2143"/>
                <a:gd name="T52" fmla="*/ 1637 w 1658"/>
                <a:gd name="T53" fmla="*/ 971 h 2143"/>
                <a:gd name="T54" fmla="*/ 1577 w 1658"/>
                <a:gd name="T55" fmla="*/ 1131 h 2143"/>
                <a:gd name="T56" fmla="*/ 1489 w 1658"/>
                <a:gd name="T57" fmla="*/ 1298 h 2143"/>
                <a:gd name="T58" fmla="*/ 1382 w 1658"/>
                <a:gd name="T59" fmla="*/ 1468 h 2143"/>
                <a:gd name="T60" fmla="*/ 1264 w 1658"/>
                <a:gd name="T61" fmla="*/ 1631 h 2143"/>
                <a:gd name="T62" fmla="*/ 1144 w 1658"/>
                <a:gd name="T63" fmla="*/ 1785 h 2143"/>
                <a:gd name="T64" fmla="*/ 1032 w 1658"/>
                <a:gd name="T65" fmla="*/ 1918 h 2143"/>
                <a:gd name="T66" fmla="*/ 936 w 1658"/>
                <a:gd name="T67" fmla="*/ 2027 h 2143"/>
                <a:gd name="T68" fmla="*/ 868 w 1658"/>
                <a:gd name="T69" fmla="*/ 2103 h 2143"/>
                <a:gd name="T70" fmla="*/ 831 w 1658"/>
                <a:gd name="T71" fmla="*/ 2141 h 2143"/>
                <a:gd name="T72" fmla="*/ 819 w 1658"/>
                <a:gd name="T73" fmla="*/ 2133 h 2143"/>
                <a:gd name="T74" fmla="*/ 772 w 1658"/>
                <a:gd name="T75" fmla="*/ 2081 h 2143"/>
                <a:gd name="T76" fmla="*/ 692 w 1658"/>
                <a:gd name="T77" fmla="*/ 1994 h 2143"/>
                <a:gd name="T78" fmla="*/ 590 w 1658"/>
                <a:gd name="T79" fmla="*/ 1876 h 2143"/>
                <a:gd name="T80" fmla="*/ 475 w 1658"/>
                <a:gd name="T81" fmla="*/ 1735 h 2143"/>
                <a:gd name="T82" fmla="*/ 355 w 1658"/>
                <a:gd name="T83" fmla="*/ 1577 h 2143"/>
                <a:gd name="T84" fmla="*/ 239 w 1658"/>
                <a:gd name="T85" fmla="*/ 1411 h 2143"/>
                <a:gd name="T86" fmla="*/ 138 w 1658"/>
                <a:gd name="T87" fmla="*/ 1241 h 2143"/>
                <a:gd name="T88" fmla="*/ 58 w 1658"/>
                <a:gd name="T89" fmla="*/ 1077 h 2143"/>
                <a:gd name="T90" fmla="*/ 9 w 1658"/>
                <a:gd name="T91" fmla="*/ 923 h 2143"/>
                <a:gd name="T92" fmla="*/ 4 w 1658"/>
                <a:gd name="T93" fmla="*/ 745 h 2143"/>
                <a:gd name="T94" fmla="*/ 65 w 1658"/>
                <a:gd name="T95" fmla="*/ 506 h 2143"/>
                <a:gd name="T96" fmla="*/ 189 w 1658"/>
                <a:gd name="T97" fmla="*/ 302 h 2143"/>
                <a:gd name="T98" fmla="*/ 366 w 1658"/>
                <a:gd name="T99" fmla="*/ 142 h 2143"/>
                <a:gd name="T100" fmla="*/ 583 w 1658"/>
                <a:gd name="T101" fmla="*/ 38 h 2143"/>
                <a:gd name="T102" fmla="*/ 828 w 1658"/>
                <a:gd name="T103" fmla="*/ 0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58" h="2143">
                  <a:moveTo>
                    <a:pt x="828" y="93"/>
                  </a:moveTo>
                  <a:lnTo>
                    <a:pt x="753" y="97"/>
                  </a:lnTo>
                  <a:lnTo>
                    <a:pt x="679" y="110"/>
                  </a:lnTo>
                  <a:lnTo>
                    <a:pt x="608" y="130"/>
                  </a:lnTo>
                  <a:lnTo>
                    <a:pt x="541" y="155"/>
                  </a:lnTo>
                  <a:lnTo>
                    <a:pt x="476" y="189"/>
                  </a:lnTo>
                  <a:lnTo>
                    <a:pt x="417" y="228"/>
                  </a:lnTo>
                  <a:lnTo>
                    <a:pt x="360" y="274"/>
                  </a:lnTo>
                  <a:lnTo>
                    <a:pt x="310" y="324"/>
                  </a:lnTo>
                  <a:lnTo>
                    <a:pt x="264" y="379"/>
                  </a:lnTo>
                  <a:lnTo>
                    <a:pt x="225" y="440"/>
                  </a:lnTo>
                  <a:lnTo>
                    <a:pt x="193" y="503"/>
                  </a:lnTo>
                  <a:lnTo>
                    <a:pt x="166" y="572"/>
                  </a:lnTo>
                  <a:lnTo>
                    <a:pt x="146" y="642"/>
                  </a:lnTo>
                  <a:lnTo>
                    <a:pt x="134" y="717"/>
                  </a:lnTo>
                  <a:lnTo>
                    <a:pt x="130" y="792"/>
                  </a:lnTo>
                  <a:lnTo>
                    <a:pt x="134" y="869"/>
                  </a:lnTo>
                  <a:lnTo>
                    <a:pt x="146" y="942"/>
                  </a:lnTo>
                  <a:lnTo>
                    <a:pt x="166" y="1013"/>
                  </a:lnTo>
                  <a:lnTo>
                    <a:pt x="193" y="1081"/>
                  </a:lnTo>
                  <a:lnTo>
                    <a:pt x="225" y="1145"/>
                  </a:lnTo>
                  <a:lnTo>
                    <a:pt x="264" y="1205"/>
                  </a:lnTo>
                  <a:lnTo>
                    <a:pt x="310" y="1260"/>
                  </a:lnTo>
                  <a:lnTo>
                    <a:pt x="360" y="1311"/>
                  </a:lnTo>
                  <a:lnTo>
                    <a:pt x="417" y="1356"/>
                  </a:lnTo>
                  <a:lnTo>
                    <a:pt x="476" y="1396"/>
                  </a:lnTo>
                  <a:lnTo>
                    <a:pt x="541" y="1429"/>
                  </a:lnTo>
                  <a:lnTo>
                    <a:pt x="608" y="1456"/>
                  </a:lnTo>
                  <a:lnTo>
                    <a:pt x="679" y="1475"/>
                  </a:lnTo>
                  <a:lnTo>
                    <a:pt x="753" y="1487"/>
                  </a:lnTo>
                  <a:lnTo>
                    <a:pt x="828" y="1491"/>
                  </a:lnTo>
                  <a:lnTo>
                    <a:pt x="905" y="1487"/>
                  </a:lnTo>
                  <a:lnTo>
                    <a:pt x="979" y="1475"/>
                  </a:lnTo>
                  <a:lnTo>
                    <a:pt x="1050" y="1456"/>
                  </a:lnTo>
                  <a:lnTo>
                    <a:pt x="1117" y="1429"/>
                  </a:lnTo>
                  <a:lnTo>
                    <a:pt x="1182" y="1396"/>
                  </a:lnTo>
                  <a:lnTo>
                    <a:pt x="1241" y="1356"/>
                  </a:lnTo>
                  <a:lnTo>
                    <a:pt x="1298" y="1311"/>
                  </a:lnTo>
                  <a:lnTo>
                    <a:pt x="1348" y="1260"/>
                  </a:lnTo>
                  <a:lnTo>
                    <a:pt x="1394" y="1205"/>
                  </a:lnTo>
                  <a:lnTo>
                    <a:pt x="1433" y="1145"/>
                  </a:lnTo>
                  <a:lnTo>
                    <a:pt x="1465" y="1081"/>
                  </a:lnTo>
                  <a:lnTo>
                    <a:pt x="1492" y="1013"/>
                  </a:lnTo>
                  <a:lnTo>
                    <a:pt x="1512" y="942"/>
                  </a:lnTo>
                  <a:lnTo>
                    <a:pt x="1525" y="869"/>
                  </a:lnTo>
                  <a:lnTo>
                    <a:pt x="1529" y="792"/>
                  </a:lnTo>
                  <a:lnTo>
                    <a:pt x="1525" y="717"/>
                  </a:lnTo>
                  <a:lnTo>
                    <a:pt x="1512" y="642"/>
                  </a:lnTo>
                  <a:lnTo>
                    <a:pt x="1492" y="572"/>
                  </a:lnTo>
                  <a:lnTo>
                    <a:pt x="1465" y="503"/>
                  </a:lnTo>
                  <a:lnTo>
                    <a:pt x="1433" y="440"/>
                  </a:lnTo>
                  <a:lnTo>
                    <a:pt x="1394" y="379"/>
                  </a:lnTo>
                  <a:lnTo>
                    <a:pt x="1348" y="324"/>
                  </a:lnTo>
                  <a:lnTo>
                    <a:pt x="1298" y="274"/>
                  </a:lnTo>
                  <a:lnTo>
                    <a:pt x="1241" y="228"/>
                  </a:lnTo>
                  <a:lnTo>
                    <a:pt x="1182" y="189"/>
                  </a:lnTo>
                  <a:lnTo>
                    <a:pt x="1117" y="155"/>
                  </a:lnTo>
                  <a:lnTo>
                    <a:pt x="1050" y="130"/>
                  </a:lnTo>
                  <a:lnTo>
                    <a:pt x="979" y="110"/>
                  </a:lnTo>
                  <a:lnTo>
                    <a:pt x="905" y="97"/>
                  </a:lnTo>
                  <a:lnTo>
                    <a:pt x="828" y="93"/>
                  </a:lnTo>
                  <a:close/>
                  <a:moveTo>
                    <a:pt x="828" y="0"/>
                  </a:moveTo>
                  <a:lnTo>
                    <a:pt x="913" y="4"/>
                  </a:lnTo>
                  <a:lnTo>
                    <a:pt x="996" y="18"/>
                  </a:lnTo>
                  <a:lnTo>
                    <a:pt x="1075" y="38"/>
                  </a:lnTo>
                  <a:lnTo>
                    <a:pt x="1152" y="65"/>
                  </a:lnTo>
                  <a:lnTo>
                    <a:pt x="1224" y="100"/>
                  </a:lnTo>
                  <a:lnTo>
                    <a:pt x="1292" y="142"/>
                  </a:lnTo>
                  <a:lnTo>
                    <a:pt x="1356" y="189"/>
                  </a:lnTo>
                  <a:lnTo>
                    <a:pt x="1415" y="243"/>
                  </a:lnTo>
                  <a:lnTo>
                    <a:pt x="1469" y="302"/>
                  </a:lnTo>
                  <a:lnTo>
                    <a:pt x="1516" y="366"/>
                  </a:lnTo>
                  <a:lnTo>
                    <a:pt x="1558" y="435"/>
                  </a:lnTo>
                  <a:lnTo>
                    <a:pt x="1593" y="506"/>
                  </a:lnTo>
                  <a:lnTo>
                    <a:pt x="1620" y="583"/>
                  </a:lnTo>
                  <a:lnTo>
                    <a:pt x="1641" y="663"/>
                  </a:lnTo>
                  <a:lnTo>
                    <a:pt x="1654" y="745"/>
                  </a:lnTo>
                  <a:lnTo>
                    <a:pt x="1658" y="828"/>
                  </a:lnTo>
                  <a:lnTo>
                    <a:pt x="1655" y="874"/>
                  </a:lnTo>
                  <a:lnTo>
                    <a:pt x="1649" y="923"/>
                  </a:lnTo>
                  <a:lnTo>
                    <a:pt x="1637" y="971"/>
                  </a:lnTo>
                  <a:lnTo>
                    <a:pt x="1620" y="1024"/>
                  </a:lnTo>
                  <a:lnTo>
                    <a:pt x="1600" y="1077"/>
                  </a:lnTo>
                  <a:lnTo>
                    <a:pt x="1577" y="1131"/>
                  </a:lnTo>
                  <a:lnTo>
                    <a:pt x="1550" y="1186"/>
                  </a:lnTo>
                  <a:lnTo>
                    <a:pt x="1520" y="1241"/>
                  </a:lnTo>
                  <a:lnTo>
                    <a:pt x="1489" y="1298"/>
                  </a:lnTo>
                  <a:lnTo>
                    <a:pt x="1454" y="1354"/>
                  </a:lnTo>
                  <a:lnTo>
                    <a:pt x="1419" y="1411"/>
                  </a:lnTo>
                  <a:lnTo>
                    <a:pt x="1382" y="1468"/>
                  </a:lnTo>
                  <a:lnTo>
                    <a:pt x="1342" y="1523"/>
                  </a:lnTo>
                  <a:lnTo>
                    <a:pt x="1303" y="1577"/>
                  </a:lnTo>
                  <a:lnTo>
                    <a:pt x="1264" y="1631"/>
                  </a:lnTo>
                  <a:lnTo>
                    <a:pt x="1224" y="1684"/>
                  </a:lnTo>
                  <a:lnTo>
                    <a:pt x="1183" y="1735"/>
                  </a:lnTo>
                  <a:lnTo>
                    <a:pt x="1144" y="1785"/>
                  </a:lnTo>
                  <a:lnTo>
                    <a:pt x="1105" y="1831"/>
                  </a:lnTo>
                  <a:lnTo>
                    <a:pt x="1069" y="1876"/>
                  </a:lnTo>
                  <a:lnTo>
                    <a:pt x="1032" y="1918"/>
                  </a:lnTo>
                  <a:lnTo>
                    <a:pt x="998" y="1957"/>
                  </a:lnTo>
                  <a:lnTo>
                    <a:pt x="966" y="1994"/>
                  </a:lnTo>
                  <a:lnTo>
                    <a:pt x="936" y="2027"/>
                  </a:lnTo>
                  <a:lnTo>
                    <a:pt x="911" y="2056"/>
                  </a:lnTo>
                  <a:lnTo>
                    <a:pt x="886" y="2081"/>
                  </a:lnTo>
                  <a:lnTo>
                    <a:pt x="868" y="2103"/>
                  </a:lnTo>
                  <a:lnTo>
                    <a:pt x="851" y="2121"/>
                  </a:lnTo>
                  <a:lnTo>
                    <a:pt x="839" y="2133"/>
                  </a:lnTo>
                  <a:lnTo>
                    <a:pt x="831" y="2141"/>
                  </a:lnTo>
                  <a:lnTo>
                    <a:pt x="828" y="2143"/>
                  </a:lnTo>
                  <a:lnTo>
                    <a:pt x="827" y="2141"/>
                  </a:lnTo>
                  <a:lnTo>
                    <a:pt x="819" y="2133"/>
                  </a:lnTo>
                  <a:lnTo>
                    <a:pt x="807" y="2121"/>
                  </a:lnTo>
                  <a:lnTo>
                    <a:pt x="791" y="2103"/>
                  </a:lnTo>
                  <a:lnTo>
                    <a:pt x="772" y="2081"/>
                  </a:lnTo>
                  <a:lnTo>
                    <a:pt x="747" y="2056"/>
                  </a:lnTo>
                  <a:lnTo>
                    <a:pt x="722" y="2027"/>
                  </a:lnTo>
                  <a:lnTo>
                    <a:pt x="692" y="1994"/>
                  </a:lnTo>
                  <a:lnTo>
                    <a:pt x="660" y="1957"/>
                  </a:lnTo>
                  <a:lnTo>
                    <a:pt x="626" y="1918"/>
                  </a:lnTo>
                  <a:lnTo>
                    <a:pt x="590" y="1876"/>
                  </a:lnTo>
                  <a:lnTo>
                    <a:pt x="553" y="1831"/>
                  </a:lnTo>
                  <a:lnTo>
                    <a:pt x="514" y="1785"/>
                  </a:lnTo>
                  <a:lnTo>
                    <a:pt x="475" y="1735"/>
                  </a:lnTo>
                  <a:lnTo>
                    <a:pt x="434" y="1684"/>
                  </a:lnTo>
                  <a:lnTo>
                    <a:pt x="394" y="1631"/>
                  </a:lnTo>
                  <a:lnTo>
                    <a:pt x="355" y="1577"/>
                  </a:lnTo>
                  <a:lnTo>
                    <a:pt x="316" y="1523"/>
                  </a:lnTo>
                  <a:lnTo>
                    <a:pt x="277" y="1468"/>
                  </a:lnTo>
                  <a:lnTo>
                    <a:pt x="239" y="1411"/>
                  </a:lnTo>
                  <a:lnTo>
                    <a:pt x="204" y="1354"/>
                  </a:lnTo>
                  <a:lnTo>
                    <a:pt x="169" y="1298"/>
                  </a:lnTo>
                  <a:lnTo>
                    <a:pt x="138" y="1241"/>
                  </a:lnTo>
                  <a:lnTo>
                    <a:pt x="108" y="1186"/>
                  </a:lnTo>
                  <a:lnTo>
                    <a:pt x="81" y="1131"/>
                  </a:lnTo>
                  <a:lnTo>
                    <a:pt x="58" y="1077"/>
                  </a:lnTo>
                  <a:lnTo>
                    <a:pt x="38" y="1024"/>
                  </a:lnTo>
                  <a:lnTo>
                    <a:pt x="22" y="971"/>
                  </a:lnTo>
                  <a:lnTo>
                    <a:pt x="9" y="923"/>
                  </a:lnTo>
                  <a:lnTo>
                    <a:pt x="3" y="874"/>
                  </a:lnTo>
                  <a:lnTo>
                    <a:pt x="0" y="828"/>
                  </a:lnTo>
                  <a:lnTo>
                    <a:pt x="4" y="745"/>
                  </a:lnTo>
                  <a:lnTo>
                    <a:pt x="18" y="663"/>
                  </a:lnTo>
                  <a:lnTo>
                    <a:pt x="38" y="583"/>
                  </a:lnTo>
                  <a:lnTo>
                    <a:pt x="65" y="506"/>
                  </a:lnTo>
                  <a:lnTo>
                    <a:pt x="100" y="435"/>
                  </a:lnTo>
                  <a:lnTo>
                    <a:pt x="142" y="366"/>
                  </a:lnTo>
                  <a:lnTo>
                    <a:pt x="189" y="302"/>
                  </a:lnTo>
                  <a:lnTo>
                    <a:pt x="243" y="243"/>
                  </a:lnTo>
                  <a:lnTo>
                    <a:pt x="302" y="189"/>
                  </a:lnTo>
                  <a:lnTo>
                    <a:pt x="366" y="142"/>
                  </a:lnTo>
                  <a:lnTo>
                    <a:pt x="434" y="100"/>
                  </a:lnTo>
                  <a:lnTo>
                    <a:pt x="506" y="65"/>
                  </a:lnTo>
                  <a:lnTo>
                    <a:pt x="583" y="38"/>
                  </a:lnTo>
                  <a:lnTo>
                    <a:pt x="662" y="18"/>
                  </a:lnTo>
                  <a:lnTo>
                    <a:pt x="745" y="4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EF42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BC8F3BCE-A755-4945-9A2E-944C11DBAF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5107" y="3009245"/>
              <a:ext cx="1887811" cy="1488466"/>
            </a:xfrm>
            <a:custGeom>
              <a:avLst/>
              <a:gdLst>
                <a:gd name="T0" fmla="*/ 1139 w 2079"/>
                <a:gd name="T1" fmla="*/ 134 h 1640"/>
                <a:gd name="T2" fmla="*/ 941 w 2079"/>
                <a:gd name="T3" fmla="*/ 210 h 1640"/>
                <a:gd name="T4" fmla="*/ 779 w 2079"/>
                <a:gd name="T5" fmla="*/ 336 h 1640"/>
                <a:gd name="T6" fmla="*/ 663 w 2079"/>
                <a:gd name="T7" fmla="*/ 500 h 1640"/>
                <a:gd name="T8" fmla="*/ 598 w 2079"/>
                <a:gd name="T9" fmla="*/ 691 h 1640"/>
                <a:gd name="T10" fmla="*/ 591 w 2079"/>
                <a:gd name="T11" fmla="*/ 896 h 1640"/>
                <a:gd name="T12" fmla="*/ 647 w 2079"/>
                <a:gd name="T13" fmla="*/ 1101 h 1640"/>
                <a:gd name="T14" fmla="*/ 757 w 2079"/>
                <a:gd name="T15" fmla="*/ 1275 h 1640"/>
                <a:gd name="T16" fmla="*/ 911 w 2079"/>
                <a:gd name="T17" fmla="*/ 1407 h 1640"/>
                <a:gd name="T18" fmla="*/ 1093 w 2079"/>
                <a:gd name="T19" fmla="*/ 1489 h 1640"/>
                <a:gd name="T20" fmla="*/ 1294 w 2079"/>
                <a:gd name="T21" fmla="*/ 1516 h 1640"/>
                <a:gd name="T22" fmla="*/ 1502 w 2079"/>
                <a:gd name="T23" fmla="*/ 1482 h 1640"/>
                <a:gd name="T24" fmla="*/ 1689 w 2079"/>
                <a:gd name="T25" fmla="*/ 1388 h 1640"/>
                <a:gd name="T26" fmla="*/ 1836 w 2079"/>
                <a:gd name="T27" fmla="*/ 1248 h 1640"/>
                <a:gd name="T28" fmla="*/ 1936 w 2079"/>
                <a:gd name="T29" fmla="*/ 1074 h 1640"/>
                <a:gd name="T30" fmla="*/ 1982 w 2079"/>
                <a:gd name="T31" fmla="*/ 877 h 1640"/>
                <a:gd name="T32" fmla="*/ 1970 w 2079"/>
                <a:gd name="T33" fmla="*/ 670 h 1640"/>
                <a:gd name="T34" fmla="*/ 1893 w 2079"/>
                <a:gd name="T35" fmla="*/ 472 h 1640"/>
                <a:gd name="T36" fmla="*/ 1768 w 2079"/>
                <a:gd name="T37" fmla="*/ 310 h 1640"/>
                <a:gd name="T38" fmla="*/ 1603 w 2079"/>
                <a:gd name="T39" fmla="*/ 194 h 1640"/>
                <a:gd name="T40" fmla="*/ 1413 w 2079"/>
                <a:gd name="T41" fmla="*/ 130 h 1640"/>
                <a:gd name="T42" fmla="*/ 1286 w 2079"/>
                <a:gd name="T43" fmla="*/ 0 h 1640"/>
                <a:gd name="T44" fmla="*/ 1496 w 2079"/>
                <a:gd name="T45" fmla="*/ 36 h 1640"/>
                <a:gd name="T46" fmla="*/ 1689 w 2079"/>
                <a:gd name="T47" fmla="*/ 125 h 1640"/>
                <a:gd name="T48" fmla="*/ 1854 w 2079"/>
                <a:gd name="T49" fmla="*/ 259 h 1640"/>
                <a:gd name="T50" fmla="*/ 1981 w 2079"/>
                <a:gd name="T51" fmla="*/ 436 h 1640"/>
                <a:gd name="T52" fmla="*/ 2059 w 2079"/>
                <a:gd name="T53" fmla="*/ 645 h 1640"/>
                <a:gd name="T54" fmla="*/ 2079 w 2079"/>
                <a:gd name="T55" fmla="*/ 863 h 1640"/>
                <a:gd name="T56" fmla="*/ 2043 w 2079"/>
                <a:gd name="T57" fmla="*/ 1074 h 1640"/>
                <a:gd name="T58" fmla="*/ 1955 w 2079"/>
                <a:gd name="T59" fmla="*/ 1267 h 1640"/>
                <a:gd name="T60" fmla="*/ 1820 w 2079"/>
                <a:gd name="T61" fmla="*/ 1431 h 1640"/>
                <a:gd name="T62" fmla="*/ 1645 w 2079"/>
                <a:gd name="T63" fmla="*/ 1558 h 1640"/>
                <a:gd name="T64" fmla="*/ 1461 w 2079"/>
                <a:gd name="T65" fmla="*/ 1629 h 1640"/>
                <a:gd name="T66" fmla="*/ 1304 w 2079"/>
                <a:gd name="T67" fmla="*/ 1640 h 1640"/>
                <a:gd name="T68" fmla="*/ 1120 w 2079"/>
                <a:gd name="T69" fmla="*/ 1623 h 1640"/>
                <a:gd name="T70" fmla="*/ 923 w 2079"/>
                <a:gd name="T71" fmla="*/ 1581 h 1640"/>
                <a:gd name="T72" fmla="*/ 722 w 2079"/>
                <a:gd name="T73" fmla="*/ 1523 h 1640"/>
                <a:gd name="T74" fmla="*/ 526 w 2079"/>
                <a:gd name="T75" fmla="*/ 1455 h 1640"/>
                <a:gd name="T76" fmla="*/ 348 w 2079"/>
                <a:gd name="T77" fmla="*/ 1388 h 1640"/>
                <a:gd name="T78" fmla="*/ 197 w 2079"/>
                <a:gd name="T79" fmla="*/ 1324 h 1640"/>
                <a:gd name="T80" fmla="*/ 83 w 2079"/>
                <a:gd name="T81" fmla="*/ 1273 h 1640"/>
                <a:gd name="T82" fmla="*/ 15 w 2079"/>
                <a:gd name="T83" fmla="*/ 1241 h 1640"/>
                <a:gd name="T84" fmla="*/ 3 w 2079"/>
                <a:gd name="T85" fmla="*/ 1231 h 1640"/>
                <a:gd name="T86" fmla="*/ 29 w 2079"/>
                <a:gd name="T87" fmla="*/ 1183 h 1640"/>
                <a:gd name="T88" fmla="*/ 84 w 2079"/>
                <a:gd name="T89" fmla="*/ 1088 h 1640"/>
                <a:gd name="T90" fmla="*/ 162 w 2079"/>
                <a:gd name="T91" fmla="*/ 956 h 1640"/>
                <a:gd name="T92" fmla="*/ 261 w 2079"/>
                <a:gd name="T93" fmla="*/ 801 h 1640"/>
                <a:gd name="T94" fmla="*/ 374 w 2079"/>
                <a:gd name="T95" fmla="*/ 634 h 1640"/>
                <a:gd name="T96" fmla="*/ 500 w 2079"/>
                <a:gd name="T97" fmla="*/ 467 h 1640"/>
                <a:gd name="T98" fmla="*/ 633 w 2079"/>
                <a:gd name="T99" fmla="*/ 310 h 1640"/>
                <a:gd name="T100" fmla="*/ 771 w 2079"/>
                <a:gd name="T101" fmla="*/ 178 h 1640"/>
                <a:gd name="T102" fmla="*/ 907 w 2079"/>
                <a:gd name="T103" fmla="*/ 81 h 1640"/>
                <a:gd name="T104" fmla="*/ 1067 w 2079"/>
                <a:gd name="T105" fmla="*/ 20 h 1640"/>
                <a:gd name="T106" fmla="*/ 1286 w 2079"/>
                <a:gd name="T107" fmla="*/ 0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9" h="1640">
                  <a:moveTo>
                    <a:pt x="1278" y="119"/>
                  </a:moveTo>
                  <a:lnTo>
                    <a:pt x="1208" y="123"/>
                  </a:lnTo>
                  <a:lnTo>
                    <a:pt x="1139" y="134"/>
                  </a:lnTo>
                  <a:lnTo>
                    <a:pt x="1070" y="152"/>
                  </a:lnTo>
                  <a:lnTo>
                    <a:pt x="1003" y="178"/>
                  </a:lnTo>
                  <a:lnTo>
                    <a:pt x="941" y="210"/>
                  </a:lnTo>
                  <a:lnTo>
                    <a:pt x="883" y="247"/>
                  </a:lnTo>
                  <a:lnTo>
                    <a:pt x="829" y="289"/>
                  </a:lnTo>
                  <a:lnTo>
                    <a:pt x="779" y="336"/>
                  </a:lnTo>
                  <a:lnTo>
                    <a:pt x="736" y="387"/>
                  </a:lnTo>
                  <a:lnTo>
                    <a:pt x="696" y="442"/>
                  </a:lnTo>
                  <a:lnTo>
                    <a:pt x="663" y="500"/>
                  </a:lnTo>
                  <a:lnTo>
                    <a:pt x="636" y="561"/>
                  </a:lnTo>
                  <a:lnTo>
                    <a:pt x="614" y="625"/>
                  </a:lnTo>
                  <a:lnTo>
                    <a:pt x="598" y="691"/>
                  </a:lnTo>
                  <a:lnTo>
                    <a:pt x="590" y="758"/>
                  </a:lnTo>
                  <a:lnTo>
                    <a:pt x="587" y="825"/>
                  </a:lnTo>
                  <a:lnTo>
                    <a:pt x="591" y="896"/>
                  </a:lnTo>
                  <a:lnTo>
                    <a:pt x="602" y="964"/>
                  </a:lnTo>
                  <a:lnTo>
                    <a:pt x="621" y="1033"/>
                  </a:lnTo>
                  <a:lnTo>
                    <a:pt x="647" y="1101"/>
                  </a:lnTo>
                  <a:lnTo>
                    <a:pt x="679" y="1163"/>
                  </a:lnTo>
                  <a:lnTo>
                    <a:pt x="715" y="1221"/>
                  </a:lnTo>
                  <a:lnTo>
                    <a:pt x="757" y="1275"/>
                  </a:lnTo>
                  <a:lnTo>
                    <a:pt x="804" y="1324"/>
                  </a:lnTo>
                  <a:lnTo>
                    <a:pt x="856" y="1368"/>
                  </a:lnTo>
                  <a:lnTo>
                    <a:pt x="911" y="1407"/>
                  </a:lnTo>
                  <a:lnTo>
                    <a:pt x="969" y="1440"/>
                  </a:lnTo>
                  <a:lnTo>
                    <a:pt x="1030" y="1467"/>
                  </a:lnTo>
                  <a:lnTo>
                    <a:pt x="1093" y="1489"/>
                  </a:lnTo>
                  <a:lnTo>
                    <a:pt x="1159" y="1505"/>
                  </a:lnTo>
                  <a:lnTo>
                    <a:pt x="1227" y="1513"/>
                  </a:lnTo>
                  <a:lnTo>
                    <a:pt x="1294" y="1516"/>
                  </a:lnTo>
                  <a:lnTo>
                    <a:pt x="1364" y="1512"/>
                  </a:lnTo>
                  <a:lnTo>
                    <a:pt x="1433" y="1501"/>
                  </a:lnTo>
                  <a:lnTo>
                    <a:pt x="1502" y="1482"/>
                  </a:lnTo>
                  <a:lnTo>
                    <a:pt x="1569" y="1457"/>
                  </a:lnTo>
                  <a:lnTo>
                    <a:pt x="1631" y="1424"/>
                  </a:lnTo>
                  <a:lnTo>
                    <a:pt x="1689" y="1388"/>
                  </a:lnTo>
                  <a:lnTo>
                    <a:pt x="1743" y="1346"/>
                  </a:lnTo>
                  <a:lnTo>
                    <a:pt x="1793" y="1299"/>
                  </a:lnTo>
                  <a:lnTo>
                    <a:pt x="1836" y="1248"/>
                  </a:lnTo>
                  <a:lnTo>
                    <a:pt x="1876" y="1192"/>
                  </a:lnTo>
                  <a:lnTo>
                    <a:pt x="1909" y="1134"/>
                  </a:lnTo>
                  <a:lnTo>
                    <a:pt x="1936" y="1074"/>
                  </a:lnTo>
                  <a:lnTo>
                    <a:pt x="1958" y="1010"/>
                  </a:lnTo>
                  <a:lnTo>
                    <a:pt x="1974" y="944"/>
                  </a:lnTo>
                  <a:lnTo>
                    <a:pt x="1982" y="877"/>
                  </a:lnTo>
                  <a:lnTo>
                    <a:pt x="1985" y="809"/>
                  </a:lnTo>
                  <a:lnTo>
                    <a:pt x="1981" y="739"/>
                  </a:lnTo>
                  <a:lnTo>
                    <a:pt x="1970" y="670"/>
                  </a:lnTo>
                  <a:lnTo>
                    <a:pt x="1951" y="602"/>
                  </a:lnTo>
                  <a:lnTo>
                    <a:pt x="1926" y="534"/>
                  </a:lnTo>
                  <a:lnTo>
                    <a:pt x="1893" y="472"/>
                  </a:lnTo>
                  <a:lnTo>
                    <a:pt x="1857" y="414"/>
                  </a:lnTo>
                  <a:lnTo>
                    <a:pt x="1815" y="360"/>
                  </a:lnTo>
                  <a:lnTo>
                    <a:pt x="1768" y="310"/>
                  </a:lnTo>
                  <a:lnTo>
                    <a:pt x="1716" y="267"/>
                  </a:lnTo>
                  <a:lnTo>
                    <a:pt x="1661" y="228"/>
                  </a:lnTo>
                  <a:lnTo>
                    <a:pt x="1603" y="194"/>
                  </a:lnTo>
                  <a:lnTo>
                    <a:pt x="1542" y="167"/>
                  </a:lnTo>
                  <a:lnTo>
                    <a:pt x="1479" y="146"/>
                  </a:lnTo>
                  <a:lnTo>
                    <a:pt x="1413" y="130"/>
                  </a:lnTo>
                  <a:lnTo>
                    <a:pt x="1345" y="121"/>
                  </a:lnTo>
                  <a:lnTo>
                    <a:pt x="1278" y="119"/>
                  </a:lnTo>
                  <a:close/>
                  <a:moveTo>
                    <a:pt x="1286" y="0"/>
                  </a:moveTo>
                  <a:lnTo>
                    <a:pt x="1358" y="7"/>
                  </a:lnTo>
                  <a:lnTo>
                    <a:pt x="1428" y="19"/>
                  </a:lnTo>
                  <a:lnTo>
                    <a:pt x="1496" y="36"/>
                  </a:lnTo>
                  <a:lnTo>
                    <a:pt x="1563" y="61"/>
                  </a:lnTo>
                  <a:lnTo>
                    <a:pt x="1627" y="90"/>
                  </a:lnTo>
                  <a:lnTo>
                    <a:pt x="1689" y="125"/>
                  </a:lnTo>
                  <a:lnTo>
                    <a:pt x="1747" y="165"/>
                  </a:lnTo>
                  <a:lnTo>
                    <a:pt x="1803" y="210"/>
                  </a:lnTo>
                  <a:lnTo>
                    <a:pt x="1854" y="259"/>
                  </a:lnTo>
                  <a:lnTo>
                    <a:pt x="1901" y="313"/>
                  </a:lnTo>
                  <a:lnTo>
                    <a:pt x="1943" y="372"/>
                  </a:lnTo>
                  <a:lnTo>
                    <a:pt x="1981" y="436"/>
                  </a:lnTo>
                  <a:lnTo>
                    <a:pt x="2013" y="502"/>
                  </a:lnTo>
                  <a:lnTo>
                    <a:pt x="2040" y="572"/>
                  </a:lnTo>
                  <a:lnTo>
                    <a:pt x="2059" y="645"/>
                  </a:lnTo>
                  <a:lnTo>
                    <a:pt x="2073" y="719"/>
                  </a:lnTo>
                  <a:lnTo>
                    <a:pt x="2079" y="792"/>
                  </a:lnTo>
                  <a:lnTo>
                    <a:pt x="2079" y="863"/>
                  </a:lnTo>
                  <a:lnTo>
                    <a:pt x="2074" y="935"/>
                  </a:lnTo>
                  <a:lnTo>
                    <a:pt x="2062" y="1005"/>
                  </a:lnTo>
                  <a:lnTo>
                    <a:pt x="2043" y="1074"/>
                  </a:lnTo>
                  <a:lnTo>
                    <a:pt x="2019" y="1141"/>
                  </a:lnTo>
                  <a:lnTo>
                    <a:pt x="1990" y="1204"/>
                  </a:lnTo>
                  <a:lnTo>
                    <a:pt x="1955" y="1267"/>
                  </a:lnTo>
                  <a:lnTo>
                    <a:pt x="1915" y="1324"/>
                  </a:lnTo>
                  <a:lnTo>
                    <a:pt x="1870" y="1380"/>
                  </a:lnTo>
                  <a:lnTo>
                    <a:pt x="1820" y="1431"/>
                  </a:lnTo>
                  <a:lnTo>
                    <a:pt x="1766" y="1478"/>
                  </a:lnTo>
                  <a:lnTo>
                    <a:pt x="1708" y="1520"/>
                  </a:lnTo>
                  <a:lnTo>
                    <a:pt x="1645" y="1558"/>
                  </a:lnTo>
                  <a:lnTo>
                    <a:pt x="1579" y="1590"/>
                  </a:lnTo>
                  <a:lnTo>
                    <a:pt x="1507" y="1617"/>
                  </a:lnTo>
                  <a:lnTo>
                    <a:pt x="1461" y="1629"/>
                  </a:lnTo>
                  <a:lnTo>
                    <a:pt x="1413" y="1636"/>
                  </a:lnTo>
                  <a:lnTo>
                    <a:pt x="1359" y="1640"/>
                  </a:lnTo>
                  <a:lnTo>
                    <a:pt x="1304" y="1640"/>
                  </a:lnTo>
                  <a:lnTo>
                    <a:pt x="1244" y="1637"/>
                  </a:lnTo>
                  <a:lnTo>
                    <a:pt x="1184" y="1631"/>
                  </a:lnTo>
                  <a:lnTo>
                    <a:pt x="1120" y="1623"/>
                  </a:lnTo>
                  <a:lnTo>
                    <a:pt x="1055" y="1610"/>
                  </a:lnTo>
                  <a:lnTo>
                    <a:pt x="991" y="1597"/>
                  </a:lnTo>
                  <a:lnTo>
                    <a:pt x="923" y="1581"/>
                  </a:lnTo>
                  <a:lnTo>
                    <a:pt x="856" y="1563"/>
                  </a:lnTo>
                  <a:lnTo>
                    <a:pt x="790" y="1543"/>
                  </a:lnTo>
                  <a:lnTo>
                    <a:pt x="722" y="1523"/>
                  </a:lnTo>
                  <a:lnTo>
                    <a:pt x="656" y="1501"/>
                  </a:lnTo>
                  <a:lnTo>
                    <a:pt x="591" y="1478"/>
                  </a:lnTo>
                  <a:lnTo>
                    <a:pt x="526" y="1455"/>
                  </a:lnTo>
                  <a:lnTo>
                    <a:pt x="466" y="1432"/>
                  </a:lnTo>
                  <a:lnTo>
                    <a:pt x="405" y="1409"/>
                  </a:lnTo>
                  <a:lnTo>
                    <a:pt x="348" y="1388"/>
                  </a:lnTo>
                  <a:lnTo>
                    <a:pt x="294" y="1365"/>
                  </a:lnTo>
                  <a:lnTo>
                    <a:pt x="245" y="1343"/>
                  </a:lnTo>
                  <a:lnTo>
                    <a:pt x="197" y="1324"/>
                  </a:lnTo>
                  <a:lnTo>
                    <a:pt x="154" y="1306"/>
                  </a:lnTo>
                  <a:lnTo>
                    <a:pt x="115" y="1288"/>
                  </a:lnTo>
                  <a:lnTo>
                    <a:pt x="83" y="1273"/>
                  </a:lnTo>
                  <a:lnTo>
                    <a:pt x="54" y="1260"/>
                  </a:lnTo>
                  <a:lnTo>
                    <a:pt x="31" y="1249"/>
                  </a:lnTo>
                  <a:lnTo>
                    <a:pt x="15" y="1241"/>
                  </a:lnTo>
                  <a:lnTo>
                    <a:pt x="4" y="1237"/>
                  </a:lnTo>
                  <a:lnTo>
                    <a:pt x="0" y="1235"/>
                  </a:lnTo>
                  <a:lnTo>
                    <a:pt x="3" y="1231"/>
                  </a:lnTo>
                  <a:lnTo>
                    <a:pt x="8" y="1222"/>
                  </a:lnTo>
                  <a:lnTo>
                    <a:pt x="17" y="1206"/>
                  </a:lnTo>
                  <a:lnTo>
                    <a:pt x="29" y="1183"/>
                  </a:lnTo>
                  <a:lnTo>
                    <a:pt x="45" y="1156"/>
                  </a:lnTo>
                  <a:lnTo>
                    <a:pt x="62" y="1124"/>
                  </a:lnTo>
                  <a:lnTo>
                    <a:pt x="84" y="1088"/>
                  </a:lnTo>
                  <a:lnTo>
                    <a:pt x="107" y="1048"/>
                  </a:lnTo>
                  <a:lnTo>
                    <a:pt x="134" y="1003"/>
                  </a:lnTo>
                  <a:lnTo>
                    <a:pt x="162" y="956"/>
                  </a:lnTo>
                  <a:lnTo>
                    <a:pt x="192" y="906"/>
                  </a:lnTo>
                  <a:lnTo>
                    <a:pt x="226" y="855"/>
                  </a:lnTo>
                  <a:lnTo>
                    <a:pt x="261" y="801"/>
                  </a:lnTo>
                  <a:lnTo>
                    <a:pt x="297" y="747"/>
                  </a:lnTo>
                  <a:lnTo>
                    <a:pt x="335" y="691"/>
                  </a:lnTo>
                  <a:lnTo>
                    <a:pt x="374" y="634"/>
                  </a:lnTo>
                  <a:lnTo>
                    <a:pt x="415" y="579"/>
                  </a:lnTo>
                  <a:lnTo>
                    <a:pt x="458" y="522"/>
                  </a:lnTo>
                  <a:lnTo>
                    <a:pt x="500" y="467"/>
                  </a:lnTo>
                  <a:lnTo>
                    <a:pt x="544" y="413"/>
                  </a:lnTo>
                  <a:lnTo>
                    <a:pt x="589" y="362"/>
                  </a:lnTo>
                  <a:lnTo>
                    <a:pt x="633" y="310"/>
                  </a:lnTo>
                  <a:lnTo>
                    <a:pt x="679" y="263"/>
                  </a:lnTo>
                  <a:lnTo>
                    <a:pt x="725" y="219"/>
                  </a:lnTo>
                  <a:lnTo>
                    <a:pt x="771" y="178"/>
                  </a:lnTo>
                  <a:lnTo>
                    <a:pt x="817" y="142"/>
                  </a:lnTo>
                  <a:lnTo>
                    <a:pt x="861" y="108"/>
                  </a:lnTo>
                  <a:lnTo>
                    <a:pt x="907" y="81"/>
                  </a:lnTo>
                  <a:lnTo>
                    <a:pt x="951" y="58"/>
                  </a:lnTo>
                  <a:lnTo>
                    <a:pt x="995" y="41"/>
                  </a:lnTo>
                  <a:lnTo>
                    <a:pt x="1067" y="20"/>
                  </a:lnTo>
                  <a:lnTo>
                    <a:pt x="1140" y="7"/>
                  </a:lnTo>
                  <a:lnTo>
                    <a:pt x="1213" y="0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rgbClr val="FA8D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869FA97-309E-4B19-86C8-09F524AE35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5907" y="2991093"/>
              <a:ext cx="1884180" cy="1488466"/>
            </a:xfrm>
            <a:custGeom>
              <a:avLst/>
              <a:gdLst>
                <a:gd name="T0" fmla="*/ 667 w 2078"/>
                <a:gd name="T1" fmla="*/ 130 h 1640"/>
                <a:gd name="T2" fmla="*/ 477 w 2078"/>
                <a:gd name="T3" fmla="*/ 194 h 1640"/>
                <a:gd name="T4" fmla="*/ 312 w 2078"/>
                <a:gd name="T5" fmla="*/ 310 h 1640"/>
                <a:gd name="T6" fmla="*/ 185 w 2078"/>
                <a:gd name="T7" fmla="*/ 472 h 1640"/>
                <a:gd name="T8" fmla="*/ 110 w 2078"/>
                <a:gd name="T9" fmla="*/ 670 h 1640"/>
                <a:gd name="T10" fmla="*/ 96 w 2078"/>
                <a:gd name="T11" fmla="*/ 877 h 1640"/>
                <a:gd name="T12" fmla="*/ 143 w 2078"/>
                <a:gd name="T13" fmla="*/ 1074 h 1640"/>
                <a:gd name="T14" fmla="*/ 242 w 2078"/>
                <a:gd name="T15" fmla="*/ 1248 h 1640"/>
                <a:gd name="T16" fmla="*/ 389 w 2078"/>
                <a:gd name="T17" fmla="*/ 1388 h 1640"/>
                <a:gd name="T18" fmla="*/ 578 w 2078"/>
                <a:gd name="T19" fmla="*/ 1482 h 1640"/>
                <a:gd name="T20" fmla="*/ 784 w 2078"/>
                <a:gd name="T21" fmla="*/ 1516 h 1640"/>
                <a:gd name="T22" fmla="*/ 985 w 2078"/>
                <a:gd name="T23" fmla="*/ 1489 h 1640"/>
                <a:gd name="T24" fmla="*/ 1169 w 2078"/>
                <a:gd name="T25" fmla="*/ 1407 h 1640"/>
                <a:gd name="T26" fmla="*/ 1321 w 2078"/>
                <a:gd name="T27" fmla="*/ 1275 h 1640"/>
                <a:gd name="T28" fmla="*/ 1433 w 2078"/>
                <a:gd name="T29" fmla="*/ 1101 h 1640"/>
                <a:gd name="T30" fmla="*/ 1488 w 2078"/>
                <a:gd name="T31" fmla="*/ 894 h 1640"/>
                <a:gd name="T32" fmla="*/ 1480 w 2078"/>
                <a:gd name="T33" fmla="*/ 691 h 1640"/>
                <a:gd name="T34" fmla="*/ 1416 w 2078"/>
                <a:gd name="T35" fmla="*/ 501 h 1640"/>
                <a:gd name="T36" fmla="*/ 1300 w 2078"/>
                <a:gd name="T37" fmla="*/ 336 h 1640"/>
                <a:gd name="T38" fmla="*/ 1139 w 2078"/>
                <a:gd name="T39" fmla="*/ 209 h 1640"/>
                <a:gd name="T40" fmla="*/ 941 w 2078"/>
                <a:gd name="T41" fmla="*/ 134 h 1640"/>
                <a:gd name="T42" fmla="*/ 794 w 2078"/>
                <a:gd name="T43" fmla="*/ 0 h 1640"/>
                <a:gd name="T44" fmla="*/ 1011 w 2078"/>
                <a:gd name="T45" fmla="*/ 20 h 1640"/>
                <a:gd name="T46" fmla="*/ 1173 w 2078"/>
                <a:gd name="T47" fmla="*/ 81 h 1640"/>
                <a:gd name="T48" fmla="*/ 1309 w 2078"/>
                <a:gd name="T49" fmla="*/ 178 h 1640"/>
                <a:gd name="T50" fmla="*/ 1447 w 2078"/>
                <a:gd name="T51" fmla="*/ 310 h 1640"/>
                <a:gd name="T52" fmla="*/ 1579 w 2078"/>
                <a:gd name="T53" fmla="*/ 467 h 1640"/>
                <a:gd name="T54" fmla="*/ 1706 w 2078"/>
                <a:gd name="T55" fmla="*/ 634 h 1640"/>
                <a:gd name="T56" fmla="*/ 1819 w 2078"/>
                <a:gd name="T57" fmla="*/ 801 h 1640"/>
                <a:gd name="T58" fmla="*/ 1917 w 2078"/>
                <a:gd name="T59" fmla="*/ 956 h 1640"/>
                <a:gd name="T60" fmla="*/ 1996 w 2078"/>
                <a:gd name="T61" fmla="*/ 1087 h 1640"/>
                <a:gd name="T62" fmla="*/ 2051 w 2078"/>
                <a:gd name="T63" fmla="*/ 1183 h 1640"/>
                <a:gd name="T64" fmla="*/ 2077 w 2078"/>
                <a:gd name="T65" fmla="*/ 1232 h 1640"/>
                <a:gd name="T66" fmla="*/ 2064 w 2078"/>
                <a:gd name="T67" fmla="*/ 1241 h 1640"/>
                <a:gd name="T68" fmla="*/ 1997 w 2078"/>
                <a:gd name="T69" fmla="*/ 1273 h 1640"/>
                <a:gd name="T70" fmla="*/ 1882 w 2078"/>
                <a:gd name="T71" fmla="*/ 1323 h 1640"/>
                <a:gd name="T72" fmla="*/ 1731 w 2078"/>
                <a:gd name="T73" fmla="*/ 1387 h 1640"/>
                <a:gd name="T74" fmla="*/ 1552 w 2078"/>
                <a:gd name="T75" fmla="*/ 1455 h 1640"/>
                <a:gd name="T76" fmla="*/ 1358 w 2078"/>
                <a:gd name="T77" fmla="*/ 1523 h 1640"/>
                <a:gd name="T78" fmla="*/ 1157 w 2078"/>
                <a:gd name="T79" fmla="*/ 1581 h 1640"/>
                <a:gd name="T80" fmla="*/ 958 w 2078"/>
                <a:gd name="T81" fmla="*/ 1623 h 1640"/>
                <a:gd name="T82" fmla="*/ 776 w 2078"/>
                <a:gd name="T83" fmla="*/ 1640 h 1640"/>
                <a:gd name="T84" fmla="*/ 617 w 2078"/>
                <a:gd name="T85" fmla="*/ 1628 h 1640"/>
                <a:gd name="T86" fmla="*/ 435 w 2078"/>
                <a:gd name="T87" fmla="*/ 1558 h 1640"/>
                <a:gd name="T88" fmla="*/ 258 w 2078"/>
                <a:gd name="T89" fmla="*/ 1431 h 1640"/>
                <a:gd name="T90" fmla="*/ 124 w 2078"/>
                <a:gd name="T91" fmla="*/ 1267 h 1640"/>
                <a:gd name="T92" fmla="*/ 37 w 2078"/>
                <a:gd name="T93" fmla="*/ 1074 h 1640"/>
                <a:gd name="T94" fmla="*/ 0 w 2078"/>
                <a:gd name="T95" fmla="*/ 863 h 1640"/>
                <a:gd name="T96" fmla="*/ 19 w 2078"/>
                <a:gd name="T97" fmla="*/ 645 h 1640"/>
                <a:gd name="T98" fmla="*/ 99 w 2078"/>
                <a:gd name="T99" fmla="*/ 434 h 1640"/>
                <a:gd name="T100" fmla="*/ 226 w 2078"/>
                <a:gd name="T101" fmla="*/ 259 h 1640"/>
                <a:gd name="T102" fmla="*/ 390 w 2078"/>
                <a:gd name="T103" fmla="*/ 126 h 1640"/>
                <a:gd name="T104" fmla="*/ 583 w 2078"/>
                <a:gd name="T105" fmla="*/ 37 h 1640"/>
                <a:gd name="T106" fmla="*/ 794 w 2078"/>
                <a:gd name="T107" fmla="*/ 0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8" h="1640">
                  <a:moveTo>
                    <a:pt x="802" y="119"/>
                  </a:moveTo>
                  <a:lnTo>
                    <a:pt x="733" y="122"/>
                  </a:lnTo>
                  <a:lnTo>
                    <a:pt x="667" y="130"/>
                  </a:lnTo>
                  <a:lnTo>
                    <a:pt x="601" y="146"/>
                  </a:lnTo>
                  <a:lnTo>
                    <a:pt x="537" y="167"/>
                  </a:lnTo>
                  <a:lnTo>
                    <a:pt x="477" y="194"/>
                  </a:lnTo>
                  <a:lnTo>
                    <a:pt x="417" y="228"/>
                  </a:lnTo>
                  <a:lnTo>
                    <a:pt x="363" y="267"/>
                  </a:lnTo>
                  <a:lnTo>
                    <a:pt x="312" y="310"/>
                  </a:lnTo>
                  <a:lnTo>
                    <a:pt x="265" y="360"/>
                  </a:lnTo>
                  <a:lnTo>
                    <a:pt x="223" y="413"/>
                  </a:lnTo>
                  <a:lnTo>
                    <a:pt x="185" y="472"/>
                  </a:lnTo>
                  <a:lnTo>
                    <a:pt x="154" y="534"/>
                  </a:lnTo>
                  <a:lnTo>
                    <a:pt x="129" y="602"/>
                  </a:lnTo>
                  <a:lnTo>
                    <a:pt x="110" y="670"/>
                  </a:lnTo>
                  <a:lnTo>
                    <a:pt x="99" y="739"/>
                  </a:lnTo>
                  <a:lnTo>
                    <a:pt x="95" y="808"/>
                  </a:lnTo>
                  <a:lnTo>
                    <a:pt x="96" y="877"/>
                  </a:lnTo>
                  <a:lnTo>
                    <a:pt x="106" y="944"/>
                  </a:lnTo>
                  <a:lnTo>
                    <a:pt x="122" y="1010"/>
                  </a:lnTo>
                  <a:lnTo>
                    <a:pt x="143" y="1074"/>
                  </a:lnTo>
                  <a:lnTo>
                    <a:pt x="170" y="1134"/>
                  </a:lnTo>
                  <a:lnTo>
                    <a:pt x="204" y="1192"/>
                  </a:lnTo>
                  <a:lnTo>
                    <a:pt x="242" y="1248"/>
                  </a:lnTo>
                  <a:lnTo>
                    <a:pt x="286" y="1299"/>
                  </a:lnTo>
                  <a:lnTo>
                    <a:pt x="335" y="1346"/>
                  </a:lnTo>
                  <a:lnTo>
                    <a:pt x="389" y="1388"/>
                  </a:lnTo>
                  <a:lnTo>
                    <a:pt x="448" y="1424"/>
                  </a:lnTo>
                  <a:lnTo>
                    <a:pt x="510" y="1457"/>
                  </a:lnTo>
                  <a:lnTo>
                    <a:pt x="578" y="1482"/>
                  </a:lnTo>
                  <a:lnTo>
                    <a:pt x="647" y="1500"/>
                  </a:lnTo>
                  <a:lnTo>
                    <a:pt x="715" y="1512"/>
                  </a:lnTo>
                  <a:lnTo>
                    <a:pt x="784" y="1516"/>
                  </a:lnTo>
                  <a:lnTo>
                    <a:pt x="853" y="1513"/>
                  </a:lnTo>
                  <a:lnTo>
                    <a:pt x="920" y="1504"/>
                  </a:lnTo>
                  <a:lnTo>
                    <a:pt x="985" y="1489"/>
                  </a:lnTo>
                  <a:lnTo>
                    <a:pt x="1050" y="1468"/>
                  </a:lnTo>
                  <a:lnTo>
                    <a:pt x="1111" y="1439"/>
                  </a:lnTo>
                  <a:lnTo>
                    <a:pt x="1169" y="1407"/>
                  </a:lnTo>
                  <a:lnTo>
                    <a:pt x="1224" y="1368"/>
                  </a:lnTo>
                  <a:lnTo>
                    <a:pt x="1275" y="1325"/>
                  </a:lnTo>
                  <a:lnTo>
                    <a:pt x="1321" y="1275"/>
                  </a:lnTo>
                  <a:lnTo>
                    <a:pt x="1364" y="1221"/>
                  </a:lnTo>
                  <a:lnTo>
                    <a:pt x="1401" y="1163"/>
                  </a:lnTo>
                  <a:lnTo>
                    <a:pt x="1433" y="1101"/>
                  </a:lnTo>
                  <a:lnTo>
                    <a:pt x="1457" y="1033"/>
                  </a:lnTo>
                  <a:lnTo>
                    <a:pt x="1476" y="965"/>
                  </a:lnTo>
                  <a:lnTo>
                    <a:pt x="1488" y="894"/>
                  </a:lnTo>
                  <a:lnTo>
                    <a:pt x="1492" y="826"/>
                  </a:lnTo>
                  <a:lnTo>
                    <a:pt x="1490" y="758"/>
                  </a:lnTo>
                  <a:lnTo>
                    <a:pt x="1480" y="691"/>
                  </a:lnTo>
                  <a:lnTo>
                    <a:pt x="1465" y="625"/>
                  </a:lnTo>
                  <a:lnTo>
                    <a:pt x="1444" y="561"/>
                  </a:lnTo>
                  <a:lnTo>
                    <a:pt x="1416" y="501"/>
                  </a:lnTo>
                  <a:lnTo>
                    <a:pt x="1383" y="441"/>
                  </a:lnTo>
                  <a:lnTo>
                    <a:pt x="1344" y="387"/>
                  </a:lnTo>
                  <a:lnTo>
                    <a:pt x="1300" y="336"/>
                  </a:lnTo>
                  <a:lnTo>
                    <a:pt x="1251" y="289"/>
                  </a:lnTo>
                  <a:lnTo>
                    <a:pt x="1197" y="247"/>
                  </a:lnTo>
                  <a:lnTo>
                    <a:pt x="1139" y="209"/>
                  </a:lnTo>
                  <a:lnTo>
                    <a:pt x="1076" y="178"/>
                  </a:lnTo>
                  <a:lnTo>
                    <a:pt x="1009" y="153"/>
                  </a:lnTo>
                  <a:lnTo>
                    <a:pt x="941" y="134"/>
                  </a:lnTo>
                  <a:lnTo>
                    <a:pt x="871" y="123"/>
                  </a:lnTo>
                  <a:lnTo>
                    <a:pt x="802" y="119"/>
                  </a:lnTo>
                  <a:close/>
                  <a:moveTo>
                    <a:pt x="794" y="0"/>
                  </a:moveTo>
                  <a:lnTo>
                    <a:pt x="865" y="0"/>
                  </a:lnTo>
                  <a:lnTo>
                    <a:pt x="938" y="7"/>
                  </a:lnTo>
                  <a:lnTo>
                    <a:pt x="1011" y="20"/>
                  </a:lnTo>
                  <a:lnTo>
                    <a:pt x="1084" y="41"/>
                  </a:lnTo>
                  <a:lnTo>
                    <a:pt x="1128" y="58"/>
                  </a:lnTo>
                  <a:lnTo>
                    <a:pt x="1173" y="81"/>
                  </a:lnTo>
                  <a:lnTo>
                    <a:pt x="1217" y="108"/>
                  </a:lnTo>
                  <a:lnTo>
                    <a:pt x="1263" y="140"/>
                  </a:lnTo>
                  <a:lnTo>
                    <a:pt x="1309" y="178"/>
                  </a:lnTo>
                  <a:lnTo>
                    <a:pt x="1355" y="219"/>
                  </a:lnTo>
                  <a:lnTo>
                    <a:pt x="1401" y="263"/>
                  </a:lnTo>
                  <a:lnTo>
                    <a:pt x="1447" y="310"/>
                  </a:lnTo>
                  <a:lnTo>
                    <a:pt x="1491" y="360"/>
                  </a:lnTo>
                  <a:lnTo>
                    <a:pt x="1536" y="413"/>
                  </a:lnTo>
                  <a:lnTo>
                    <a:pt x="1579" y="467"/>
                  </a:lnTo>
                  <a:lnTo>
                    <a:pt x="1622" y="522"/>
                  </a:lnTo>
                  <a:lnTo>
                    <a:pt x="1664" y="577"/>
                  </a:lnTo>
                  <a:lnTo>
                    <a:pt x="1706" y="634"/>
                  </a:lnTo>
                  <a:lnTo>
                    <a:pt x="1745" y="691"/>
                  </a:lnTo>
                  <a:lnTo>
                    <a:pt x="1782" y="746"/>
                  </a:lnTo>
                  <a:lnTo>
                    <a:pt x="1819" y="801"/>
                  </a:lnTo>
                  <a:lnTo>
                    <a:pt x="1854" y="855"/>
                  </a:lnTo>
                  <a:lnTo>
                    <a:pt x="1886" y="907"/>
                  </a:lnTo>
                  <a:lnTo>
                    <a:pt x="1917" y="956"/>
                  </a:lnTo>
                  <a:lnTo>
                    <a:pt x="1946" y="1004"/>
                  </a:lnTo>
                  <a:lnTo>
                    <a:pt x="1973" y="1048"/>
                  </a:lnTo>
                  <a:lnTo>
                    <a:pt x="1996" y="1087"/>
                  </a:lnTo>
                  <a:lnTo>
                    <a:pt x="2017" y="1124"/>
                  </a:lnTo>
                  <a:lnTo>
                    <a:pt x="2035" y="1156"/>
                  </a:lnTo>
                  <a:lnTo>
                    <a:pt x="2051" y="1183"/>
                  </a:lnTo>
                  <a:lnTo>
                    <a:pt x="2063" y="1205"/>
                  </a:lnTo>
                  <a:lnTo>
                    <a:pt x="2071" y="1221"/>
                  </a:lnTo>
                  <a:lnTo>
                    <a:pt x="2077" y="1232"/>
                  </a:lnTo>
                  <a:lnTo>
                    <a:pt x="2078" y="1234"/>
                  </a:lnTo>
                  <a:lnTo>
                    <a:pt x="2075" y="1237"/>
                  </a:lnTo>
                  <a:lnTo>
                    <a:pt x="2064" y="1241"/>
                  </a:lnTo>
                  <a:lnTo>
                    <a:pt x="2048" y="1249"/>
                  </a:lnTo>
                  <a:lnTo>
                    <a:pt x="2025" y="1260"/>
                  </a:lnTo>
                  <a:lnTo>
                    <a:pt x="1997" y="1273"/>
                  </a:lnTo>
                  <a:lnTo>
                    <a:pt x="1963" y="1288"/>
                  </a:lnTo>
                  <a:lnTo>
                    <a:pt x="1926" y="1306"/>
                  </a:lnTo>
                  <a:lnTo>
                    <a:pt x="1882" y="1323"/>
                  </a:lnTo>
                  <a:lnTo>
                    <a:pt x="1835" y="1343"/>
                  </a:lnTo>
                  <a:lnTo>
                    <a:pt x="1785" y="1365"/>
                  </a:lnTo>
                  <a:lnTo>
                    <a:pt x="1731" y="1387"/>
                  </a:lnTo>
                  <a:lnTo>
                    <a:pt x="1673" y="1410"/>
                  </a:lnTo>
                  <a:lnTo>
                    <a:pt x="1614" y="1433"/>
                  </a:lnTo>
                  <a:lnTo>
                    <a:pt x="1552" y="1455"/>
                  </a:lnTo>
                  <a:lnTo>
                    <a:pt x="1488" y="1478"/>
                  </a:lnTo>
                  <a:lnTo>
                    <a:pt x="1424" y="1501"/>
                  </a:lnTo>
                  <a:lnTo>
                    <a:pt x="1358" y="1523"/>
                  </a:lnTo>
                  <a:lnTo>
                    <a:pt x="1290" y="1543"/>
                  </a:lnTo>
                  <a:lnTo>
                    <a:pt x="1223" y="1563"/>
                  </a:lnTo>
                  <a:lnTo>
                    <a:pt x="1157" y="1581"/>
                  </a:lnTo>
                  <a:lnTo>
                    <a:pt x="1089" y="1597"/>
                  </a:lnTo>
                  <a:lnTo>
                    <a:pt x="1023" y="1611"/>
                  </a:lnTo>
                  <a:lnTo>
                    <a:pt x="958" y="1623"/>
                  </a:lnTo>
                  <a:lnTo>
                    <a:pt x="896" y="1631"/>
                  </a:lnTo>
                  <a:lnTo>
                    <a:pt x="834" y="1638"/>
                  </a:lnTo>
                  <a:lnTo>
                    <a:pt x="776" y="1640"/>
                  </a:lnTo>
                  <a:lnTo>
                    <a:pt x="719" y="1640"/>
                  </a:lnTo>
                  <a:lnTo>
                    <a:pt x="667" y="1636"/>
                  </a:lnTo>
                  <a:lnTo>
                    <a:pt x="617" y="1628"/>
                  </a:lnTo>
                  <a:lnTo>
                    <a:pt x="572" y="1617"/>
                  </a:lnTo>
                  <a:lnTo>
                    <a:pt x="501" y="1590"/>
                  </a:lnTo>
                  <a:lnTo>
                    <a:pt x="435" y="1558"/>
                  </a:lnTo>
                  <a:lnTo>
                    <a:pt x="371" y="1520"/>
                  </a:lnTo>
                  <a:lnTo>
                    <a:pt x="313" y="1478"/>
                  </a:lnTo>
                  <a:lnTo>
                    <a:pt x="258" y="1431"/>
                  </a:lnTo>
                  <a:lnTo>
                    <a:pt x="209" y="1380"/>
                  </a:lnTo>
                  <a:lnTo>
                    <a:pt x="164" y="1325"/>
                  </a:lnTo>
                  <a:lnTo>
                    <a:pt x="124" y="1267"/>
                  </a:lnTo>
                  <a:lnTo>
                    <a:pt x="89" y="1205"/>
                  </a:lnTo>
                  <a:lnTo>
                    <a:pt x="60" y="1141"/>
                  </a:lnTo>
                  <a:lnTo>
                    <a:pt x="37" y="1074"/>
                  </a:lnTo>
                  <a:lnTo>
                    <a:pt x="18" y="1005"/>
                  </a:lnTo>
                  <a:lnTo>
                    <a:pt x="6" y="935"/>
                  </a:lnTo>
                  <a:lnTo>
                    <a:pt x="0" y="863"/>
                  </a:lnTo>
                  <a:lnTo>
                    <a:pt x="0" y="792"/>
                  </a:lnTo>
                  <a:lnTo>
                    <a:pt x="7" y="718"/>
                  </a:lnTo>
                  <a:lnTo>
                    <a:pt x="19" y="645"/>
                  </a:lnTo>
                  <a:lnTo>
                    <a:pt x="39" y="572"/>
                  </a:lnTo>
                  <a:lnTo>
                    <a:pt x="66" y="502"/>
                  </a:lnTo>
                  <a:lnTo>
                    <a:pt x="99" y="434"/>
                  </a:lnTo>
                  <a:lnTo>
                    <a:pt x="137" y="372"/>
                  </a:lnTo>
                  <a:lnTo>
                    <a:pt x="178" y="313"/>
                  </a:lnTo>
                  <a:lnTo>
                    <a:pt x="226" y="259"/>
                  </a:lnTo>
                  <a:lnTo>
                    <a:pt x="277" y="209"/>
                  </a:lnTo>
                  <a:lnTo>
                    <a:pt x="332" y="165"/>
                  </a:lnTo>
                  <a:lnTo>
                    <a:pt x="390" y="126"/>
                  </a:lnTo>
                  <a:lnTo>
                    <a:pt x="452" y="91"/>
                  </a:lnTo>
                  <a:lnTo>
                    <a:pt x="516" y="61"/>
                  </a:lnTo>
                  <a:lnTo>
                    <a:pt x="583" y="37"/>
                  </a:lnTo>
                  <a:lnTo>
                    <a:pt x="652" y="19"/>
                  </a:lnTo>
                  <a:lnTo>
                    <a:pt x="722" y="7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A54C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B6E5D730-1E8D-4294-8E73-3C09D54261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7860" y="4270810"/>
              <a:ext cx="1499358" cy="1717182"/>
            </a:xfrm>
            <a:custGeom>
              <a:avLst/>
              <a:gdLst>
                <a:gd name="T0" fmla="*/ 699 w 1653"/>
                <a:gd name="T1" fmla="*/ 403 h 1892"/>
                <a:gd name="T2" fmla="*/ 506 w 1653"/>
                <a:gd name="T3" fmla="*/ 462 h 1892"/>
                <a:gd name="T4" fmla="*/ 336 w 1653"/>
                <a:gd name="T5" fmla="*/ 577 h 1892"/>
                <a:gd name="T6" fmla="*/ 202 w 1653"/>
                <a:gd name="T7" fmla="*/ 741 h 1892"/>
                <a:gd name="T8" fmla="*/ 127 w 1653"/>
                <a:gd name="T9" fmla="*/ 934 h 1892"/>
                <a:gd name="T10" fmla="*/ 109 w 1653"/>
                <a:gd name="T11" fmla="*/ 1135 h 1892"/>
                <a:gd name="T12" fmla="*/ 151 w 1653"/>
                <a:gd name="T13" fmla="*/ 1332 h 1892"/>
                <a:gd name="T14" fmla="*/ 247 w 1653"/>
                <a:gd name="T15" fmla="*/ 1510 h 1892"/>
                <a:gd name="T16" fmla="*/ 397 w 1653"/>
                <a:gd name="T17" fmla="*/ 1659 h 1892"/>
                <a:gd name="T18" fmla="*/ 583 w 1653"/>
                <a:gd name="T19" fmla="*/ 1754 h 1892"/>
                <a:gd name="T20" fmla="*/ 783 w 1653"/>
                <a:gd name="T21" fmla="*/ 1791 h 1892"/>
                <a:gd name="T22" fmla="*/ 982 w 1653"/>
                <a:gd name="T23" fmla="*/ 1769 h 1892"/>
                <a:gd name="T24" fmla="*/ 1168 w 1653"/>
                <a:gd name="T25" fmla="*/ 1691 h 1892"/>
                <a:gd name="T26" fmla="*/ 1328 w 1653"/>
                <a:gd name="T27" fmla="*/ 1559 h 1892"/>
                <a:gd name="T28" fmla="*/ 1445 w 1653"/>
                <a:gd name="T29" fmla="*/ 1381 h 1892"/>
                <a:gd name="T30" fmla="*/ 1500 w 1653"/>
                <a:gd name="T31" fmla="*/ 1184 h 1892"/>
                <a:gd name="T32" fmla="*/ 1498 w 1653"/>
                <a:gd name="T33" fmla="*/ 983 h 1892"/>
                <a:gd name="T34" fmla="*/ 1438 w 1653"/>
                <a:gd name="T35" fmla="*/ 791 h 1892"/>
                <a:gd name="T36" fmla="*/ 1324 w 1653"/>
                <a:gd name="T37" fmla="*/ 621 h 1892"/>
                <a:gd name="T38" fmla="*/ 1159 w 1653"/>
                <a:gd name="T39" fmla="*/ 488 h 1892"/>
                <a:gd name="T40" fmla="*/ 966 w 1653"/>
                <a:gd name="T41" fmla="*/ 412 h 1892"/>
                <a:gd name="T42" fmla="*/ 1601 w 1653"/>
                <a:gd name="T43" fmla="*/ 0 h 1892"/>
                <a:gd name="T44" fmla="*/ 1607 w 1653"/>
                <a:gd name="T45" fmla="*/ 37 h 1892"/>
                <a:gd name="T46" fmla="*/ 1619 w 1653"/>
                <a:gd name="T47" fmla="*/ 143 h 1892"/>
                <a:gd name="T48" fmla="*/ 1634 w 1653"/>
                <a:gd name="T49" fmla="*/ 299 h 1892"/>
                <a:gd name="T50" fmla="*/ 1646 w 1653"/>
                <a:gd name="T51" fmla="*/ 493 h 1892"/>
                <a:gd name="T52" fmla="*/ 1653 w 1653"/>
                <a:gd name="T53" fmla="*/ 710 h 1892"/>
                <a:gd name="T54" fmla="*/ 1649 w 1653"/>
                <a:gd name="T55" fmla="*/ 934 h 1892"/>
                <a:gd name="T56" fmla="*/ 1630 w 1653"/>
                <a:gd name="T57" fmla="*/ 1151 h 1892"/>
                <a:gd name="T58" fmla="*/ 1591 w 1653"/>
                <a:gd name="T59" fmla="*/ 1348 h 1892"/>
                <a:gd name="T60" fmla="*/ 1527 w 1653"/>
                <a:gd name="T61" fmla="*/ 1507 h 1892"/>
                <a:gd name="T62" fmla="*/ 1402 w 1653"/>
                <a:gd name="T63" fmla="*/ 1663 h 1892"/>
                <a:gd name="T64" fmla="*/ 1226 w 1653"/>
                <a:gd name="T65" fmla="*/ 1791 h 1892"/>
                <a:gd name="T66" fmla="*/ 1028 w 1653"/>
                <a:gd name="T67" fmla="*/ 1868 h 1892"/>
                <a:gd name="T68" fmla="*/ 818 w 1653"/>
                <a:gd name="T69" fmla="*/ 1892 h 1892"/>
                <a:gd name="T70" fmla="*/ 606 w 1653"/>
                <a:gd name="T71" fmla="*/ 1861 h 1892"/>
                <a:gd name="T72" fmla="*/ 405 w 1653"/>
                <a:gd name="T73" fmla="*/ 1775 h 1892"/>
                <a:gd name="T74" fmla="*/ 229 w 1653"/>
                <a:gd name="T75" fmla="*/ 1636 h 1892"/>
                <a:gd name="T76" fmla="*/ 101 w 1653"/>
                <a:gd name="T77" fmla="*/ 1460 h 1892"/>
                <a:gd name="T78" fmla="*/ 24 w 1653"/>
                <a:gd name="T79" fmla="*/ 1262 h 1892"/>
                <a:gd name="T80" fmla="*/ 0 w 1653"/>
                <a:gd name="T81" fmla="*/ 1052 h 1892"/>
                <a:gd name="T82" fmla="*/ 31 w 1653"/>
                <a:gd name="T83" fmla="*/ 840 h 1892"/>
                <a:gd name="T84" fmla="*/ 117 w 1653"/>
                <a:gd name="T85" fmla="*/ 639 h 1892"/>
                <a:gd name="T86" fmla="*/ 229 w 1653"/>
                <a:gd name="T87" fmla="*/ 499 h 1892"/>
                <a:gd name="T88" fmla="*/ 378 w 1653"/>
                <a:gd name="T89" fmla="*/ 393 h 1892"/>
                <a:gd name="T90" fmla="*/ 563 w 1653"/>
                <a:gd name="T91" fmla="*/ 300 h 1892"/>
                <a:gd name="T92" fmla="*/ 769 w 1653"/>
                <a:gd name="T93" fmla="*/ 218 h 1892"/>
                <a:gd name="T94" fmla="*/ 981 w 1653"/>
                <a:gd name="T95" fmla="*/ 149 h 1892"/>
                <a:gd name="T96" fmla="*/ 1185 w 1653"/>
                <a:gd name="T97" fmla="*/ 93 h 1892"/>
                <a:gd name="T98" fmla="*/ 1363 w 1653"/>
                <a:gd name="T99" fmla="*/ 49 h 1892"/>
                <a:gd name="T100" fmla="*/ 1502 w 1653"/>
                <a:gd name="T101" fmla="*/ 18 h 1892"/>
                <a:gd name="T102" fmla="*/ 1585 w 1653"/>
                <a:gd name="T103" fmla="*/ 2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53" h="1892">
                  <a:moveTo>
                    <a:pt x="832" y="395"/>
                  </a:moveTo>
                  <a:lnTo>
                    <a:pt x="765" y="395"/>
                  </a:lnTo>
                  <a:lnTo>
                    <a:pt x="699" y="403"/>
                  </a:lnTo>
                  <a:lnTo>
                    <a:pt x="633" y="416"/>
                  </a:lnTo>
                  <a:lnTo>
                    <a:pt x="568" y="437"/>
                  </a:lnTo>
                  <a:lnTo>
                    <a:pt x="506" y="462"/>
                  </a:lnTo>
                  <a:lnTo>
                    <a:pt x="447" y="495"/>
                  </a:lnTo>
                  <a:lnTo>
                    <a:pt x="390" y="532"/>
                  </a:lnTo>
                  <a:lnTo>
                    <a:pt x="336" y="577"/>
                  </a:lnTo>
                  <a:lnTo>
                    <a:pt x="287" y="627"/>
                  </a:lnTo>
                  <a:lnTo>
                    <a:pt x="242" y="682"/>
                  </a:lnTo>
                  <a:lnTo>
                    <a:pt x="202" y="741"/>
                  </a:lnTo>
                  <a:lnTo>
                    <a:pt x="171" y="805"/>
                  </a:lnTo>
                  <a:lnTo>
                    <a:pt x="146" y="868"/>
                  </a:lnTo>
                  <a:lnTo>
                    <a:pt x="127" y="934"/>
                  </a:lnTo>
                  <a:lnTo>
                    <a:pt x="115" y="1000"/>
                  </a:lnTo>
                  <a:lnTo>
                    <a:pt x="109" y="1068"/>
                  </a:lnTo>
                  <a:lnTo>
                    <a:pt x="109" y="1135"/>
                  </a:lnTo>
                  <a:lnTo>
                    <a:pt x="117" y="1201"/>
                  </a:lnTo>
                  <a:lnTo>
                    <a:pt x="131" y="1267"/>
                  </a:lnTo>
                  <a:lnTo>
                    <a:pt x="151" y="1332"/>
                  </a:lnTo>
                  <a:lnTo>
                    <a:pt x="177" y="1394"/>
                  </a:lnTo>
                  <a:lnTo>
                    <a:pt x="209" y="1454"/>
                  </a:lnTo>
                  <a:lnTo>
                    <a:pt x="247" y="1510"/>
                  </a:lnTo>
                  <a:lnTo>
                    <a:pt x="292" y="1564"/>
                  </a:lnTo>
                  <a:lnTo>
                    <a:pt x="341" y="1613"/>
                  </a:lnTo>
                  <a:lnTo>
                    <a:pt x="397" y="1659"/>
                  </a:lnTo>
                  <a:lnTo>
                    <a:pt x="456" y="1698"/>
                  </a:lnTo>
                  <a:lnTo>
                    <a:pt x="519" y="1729"/>
                  </a:lnTo>
                  <a:lnTo>
                    <a:pt x="583" y="1754"/>
                  </a:lnTo>
                  <a:lnTo>
                    <a:pt x="649" y="1773"/>
                  </a:lnTo>
                  <a:lnTo>
                    <a:pt x="716" y="1785"/>
                  </a:lnTo>
                  <a:lnTo>
                    <a:pt x="783" y="1791"/>
                  </a:lnTo>
                  <a:lnTo>
                    <a:pt x="850" y="1791"/>
                  </a:lnTo>
                  <a:lnTo>
                    <a:pt x="917" y="1783"/>
                  </a:lnTo>
                  <a:lnTo>
                    <a:pt x="982" y="1769"/>
                  </a:lnTo>
                  <a:lnTo>
                    <a:pt x="1047" y="1749"/>
                  </a:lnTo>
                  <a:lnTo>
                    <a:pt x="1109" y="1723"/>
                  </a:lnTo>
                  <a:lnTo>
                    <a:pt x="1168" y="1691"/>
                  </a:lnTo>
                  <a:lnTo>
                    <a:pt x="1225" y="1653"/>
                  </a:lnTo>
                  <a:lnTo>
                    <a:pt x="1279" y="1609"/>
                  </a:lnTo>
                  <a:lnTo>
                    <a:pt x="1328" y="1559"/>
                  </a:lnTo>
                  <a:lnTo>
                    <a:pt x="1373" y="1503"/>
                  </a:lnTo>
                  <a:lnTo>
                    <a:pt x="1413" y="1444"/>
                  </a:lnTo>
                  <a:lnTo>
                    <a:pt x="1445" y="1381"/>
                  </a:lnTo>
                  <a:lnTo>
                    <a:pt x="1469" y="1317"/>
                  </a:lnTo>
                  <a:lnTo>
                    <a:pt x="1488" y="1251"/>
                  </a:lnTo>
                  <a:lnTo>
                    <a:pt x="1500" y="1184"/>
                  </a:lnTo>
                  <a:lnTo>
                    <a:pt x="1506" y="1118"/>
                  </a:lnTo>
                  <a:lnTo>
                    <a:pt x="1506" y="1050"/>
                  </a:lnTo>
                  <a:lnTo>
                    <a:pt x="1498" y="983"/>
                  </a:lnTo>
                  <a:lnTo>
                    <a:pt x="1484" y="918"/>
                  </a:lnTo>
                  <a:lnTo>
                    <a:pt x="1464" y="853"/>
                  </a:lnTo>
                  <a:lnTo>
                    <a:pt x="1438" y="791"/>
                  </a:lnTo>
                  <a:lnTo>
                    <a:pt x="1406" y="732"/>
                  </a:lnTo>
                  <a:lnTo>
                    <a:pt x="1368" y="675"/>
                  </a:lnTo>
                  <a:lnTo>
                    <a:pt x="1324" y="621"/>
                  </a:lnTo>
                  <a:lnTo>
                    <a:pt x="1274" y="573"/>
                  </a:lnTo>
                  <a:lnTo>
                    <a:pt x="1218" y="527"/>
                  </a:lnTo>
                  <a:lnTo>
                    <a:pt x="1159" y="488"/>
                  </a:lnTo>
                  <a:lnTo>
                    <a:pt x="1096" y="455"/>
                  </a:lnTo>
                  <a:lnTo>
                    <a:pt x="1032" y="431"/>
                  </a:lnTo>
                  <a:lnTo>
                    <a:pt x="966" y="412"/>
                  </a:lnTo>
                  <a:lnTo>
                    <a:pt x="900" y="400"/>
                  </a:lnTo>
                  <a:lnTo>
                    <a:pt x="832" y="395"/>
                  </a:lnTo>
                  <a:close/>
                  <a:moveTo>
                    <a:pt x="1601" y="0"/>
                  </a:moveTo>
                  <a:lnTo>
                    <a:pt x="1603" y="4"/>
                  </a:lnTo>
                  <a:lnTo>
                    <a:pt x="1604" y="17"/>
                  </a:lnTo>
                  <a:lnTo>
                    <a:pt x="1607" y="37"/>
                  </a:lnTo>
                  <a:lnTo>
                    <a:pt x="1611" y="66"/>
                  </a:lnTo>
                  <a:lnTo>
                    <a:pt x="1615" y="101"/>
                  </a:lnTo>
                  <a:lnTo>
                    <a:pt x="1619" y="143"/>
                  </a:lnTo>
                  <a:lnTo>
                    <a:pt x="1624" y="190"/>
                  </a:lnTo>
                  <a:lnTo>
                    <a:pt x="1628" y="242"/>
                  </a:lnTo>
                  <a:lnTo>
                    <a:pt x="1634" y="299"/>
                  </a:lnTo>
                  <a:lnTo>
                    <a:pt x="1638" y="361"/>
                  </a:lnTo>
                  <a:lnTo>
                    <a:pt x="1643" y="426"/>
                  </a:lnTo>
                  <a:lnTo>
                    <a:pt x="1646" y="493"/>
                  </a:lnTo>
                  <a:lnTo>
                    <a:pt x="1650" y="563"/>
                  </a:lnTo>
                  <a:lnTo>
                    <a:pt x="1651" y="636"/>
                  </a:lnTo>
                  <a:lnTo>
                    <a:pt x="1653" y="710"/>
                  </a:lnTo>
                  <a:lnTo>
                    <a:pt x="1653" y="785"/>
                  </a:lnTo>
                  <a:lnTo>
                    <a:pt x="1651" y="859"/>
                  </a:lnTo>
                  <a:lnTo>
                    <a:pt x="1649" y="934"/>
                  </a:lnTo>
                  <a:lnTo>
                    <a:pt x="1645" y="1008"/>
                  </a:lnTo>
                  <a:lnTo>
                    <a:pt x="1638" y="1081"/>
                  </a:lnTo>
                  <a:lnTo>
                    <a:pt x="1630" y="1151"/>
                  </a:lnTo>
                  <a:lnTo>
                    <a:pt x="1619" y="1220"/>
                  </a:lnTo>
                  <a:lnTo>
                    <a:pt x="1606" y="1286"/>
                  </a:lnTo>
                  <a:lnTo>
                    <a:pt x="1591" y="1348"/>
                  </a:lnTo>
                  <a:lnTo>
                    <a:pt x="1572" y="1406"/>
                  </a:lnTo>
                  <a:lnTo>
                    <a:pt x="1552" y="1459"/>
                  </a:lnTo>
                  <a:lnTo>
                    <a:pt x="1527" y="1507"/>
                  </a:lnTo>
                  <a:lnTo>
                    <a:pt x="1500" y="1551"/>
                  </a:lnTo>
                  <a:lnTo>
                    <a:pt x="1453" y="1609"/>
                  </a:lnTo>
                  <a:lnTo>
                    <a:pt x="1402" y="1663"/>
                  </a:lnTo>
                  <a:lnTo>
                    <a:pt x="1346" y="1711"/>
                  </a:lnTo>
                  <a:lnTo>
                    <a:pt x="1287" y="1753"/>
                  </a:lnTo>
                  <a:lnTo>
                    <a:pt x="1226" y="1791"/>
                  </a:lnTo>
                  <a:lnTo>
                    <a:pt x="1162" y="1822"/>
                  </a:lnTo>
                  <a:lnTo>
                    <a:pt x="1096" y="1847"/>
                  </a:lnTo>
                  <a:lnTo>
                    <a:pt x="1028" y="1868"/>
                  </a:lnTo>
                  <a:lnTo>
                    <a:pt x="959" y="1881"/>
                  </a:lnTo>
                  <a:lnTo>
                    <a:pt x="889" y="1889"/>
                  </a:lnTo>
                  <a:lnTo>
                    <a:pt x="818" y="1892"/>
                  </a:lnTo>
                  <a:lnTo>
                    <a:pt x="747" y="1888"/>
                  </a:lnTo>
                  <a:lnTo>
                    <a:pt x="676" y="1877"/>
                  </a:lnTo>
                  <a:lnTo>
                    <a:pt x="606" y="1861"/>
                  </a:lnTo>
                  <a:lnTo>
                    <a:pt x="537" y="1839"/>
                  </a:lnTo>
                  <a:lnTo>
                    <a:pt x="471" y="1810"/>
                  </a:lnTo>
                  <a:lnTo>
                    <a:pt x="405" y="1775"/>
                  </a:lnTo>
                  <a:lnTo>
                    <a:pt x="341" y="1734"/>
                  </a:lnTo>
                  <a:lnTo>
                    <a:pt x="283" y="1687"/>
                  </a:lnTo>
                  <a:lnTo>
                    <a:pt x="229" y="1636"/>
                  </a:lnTo>
                  <a:lnTo>
                    <a:pt x="181" y="1580"/>
                  </a:lnTo>
                  <a:lnTo>
                    <a:pt x="139" y="1521"/>
                  </a:lnTo>
                  <a:lnTo>
                    <a:pt x="101" y="1460"/>
                  </a:lnTo>
                  <a:lnTo>
                    <a:pt x="70" y="1396"/>
                  </a:lnTo>
                  <a:lnTo>
                    <a:pt x="45" y="1329"/>
                  </a:lnTo>
                  <a:lnTo>
                    <a:pt x="24" y="1262"/>
                  </a:lnTo>
                  <a:lnTo>
                    <a:pt x="11" y="1193"/>
                  </a:lnTo>
                  <a:lnTo>
                    <a:pt x="3" y="1123"/>
                  </a:lnTo>
                  <a:lnTo>
                    <a:pt x="0" y="1052"/>
                  </a:lnTo>
                  <a:lnTo>
                    <a:pt x="4" y="981"/>
                  </a:lnTo>
                  <a:lnTo>
                    <a:pt x="15" y="910"/>
                  </a:lnTo>
                  <a:lnTo>
                    <a:pt x="31" y="840"/>
                  </a:lnTo>
                  <a:lnTo>
                    <a:pt x="53" y="771"/>
                  </a:lnTo>
                  <a:lnTo>
                    <a:pt x="82" y="705"/>
                  </a:lnTo>
                  <a:lnTo>
                    <a:pt x="117" y="639"/>
                  </a:lnTo>
                  <a:lnTo>
                    <a:pt x="159" y="575"/>
                  </a:lnTo>
                  <a:lnTo>
                    <a:pt x="190" y="536"/>
                  </a:lnTo>
                  <a:lnTo>
                    <a:pt x="229" y="499"/>
                  </a:lnTo>
                  <a:lnTo>
                    <a:pt x="274" y="462"/>
                  </a:lnTo>
                  <a:lnTo>
                    <a:pt x="324" y="427"/>
                  </a:lnTo>
                  <a:lnTo>
                    <a:pt x="378" y="393"/>
                  </a:lnTo>
                  <a:lnTo>
                    <a:pt x="436" y="361"/>
                  </a:lnTo>
                  <a:lnTo>
                    <a:pt x="498" y="330"/>
                  </a:lnTo>
                  <a:lnTo>
                    <a:pt x="563" y="300"/>
                  </a:lnTo>
                  <a:lnTo>
                    <a:pt x="630" y="271"/>
                  </a:lnTo>
                  <a:lnTo>
                    <a:pt x="699" y="244"/>
                  </a:lnTo>
                  <a:lnTo>
                    <a:pt x="769" y="218"/>
                  </a:lnTo>
                  <a:lnTo>
                    <a:pt x="839" y="194"/>
                  </a:lnTo>
                  <a:lnTo>
                    <a:pt x="911" y="171"/>
                  </a:lnTo>
                  <a:lnTo>
                    <a:pt x="981" y="149"/>
                  </a:lnTo>
                  <a:lnTo>
                    <a:pt x="1051" y="129"/>
                  </a:lnTo>
                  <a:lnTo>
                    <a:pt x="1118" y="110"/>
                  </a:lnTo>
                  <a:lnTo>
                    <a:pt x="1185" y="93"/>
                  </a:lnTo>
                  <a:lnTo>
                    <a:pt x="1248" y="76"/>
                  </a:lnTo>
                  <a:lnTo>
                    <a:pt x="1307" y="62"/>
                  </a:lnTo>
                  <a:lnTo>
                    <a:pt x="1363" y="49"/>
                  </a:lnTo>
                  <a:lnTo>
                    <a:pt x="1414" y="37"/>
                  </a:lnTo>
                  <a:lnTo>
                    <a:pt x="1461" y="28"/>
                  </a:lnTo>
                  <a:lnTo>
                    <a:pt x="1502" y="18"/>
                  </a:lnTo>
                  <a:lnTo>
                    <a:pt x="1537" y="12"/>
                  </a:lnTo>
                  <a:lnTo>
                    <a:pt x="1564" y="6"/>
                  </a:lnTo>
                  <a:lnTo>
                    <a:pt x="1585" y="2"/>
                  </a:lnTo>
                  <a:lnTo>
                    <a:pt x="1597" y="1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56BCD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C10D175A-4CF6-4396-AFEF-FA1868D5B5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8010" y="4281701"/>
              <a:ext cx="1501173" cy="1717182"/>
            </a:xfrm>
            <a:custGeom>
              <a:avLst/>
              <a:gdLst>
                <a:gd name="T0" fmla="*/ 687 w 1653"/>
                <a:gd name="T1" fmla="*/ 411 h 1892"/>
                <a:gd name="T2" fmla="*/ 495 w 1653"/>
                <a:gd name="T3" fmla="*/ 488 h 1892"/>
                <a:gd name="T4" fmla="*/ 329 w 1653"/>
                <a:gd name="T5" fmla="*/ 621 h 1892"/>
                <a:gd name="T6" fmla="*/ 214 w 1653"/>
                <a:gd name="T7" fmla="*/ 791 h 1892"/>
                <a:gd name="T8" fmla="*/ 155 w 1653"/>
                <a:gd name="T9" fmla="*/ 983 h 1892"/>
                <a:gd name="T10" fmla="*/ 152 w 1653"/>
                <a:gd name="T11" fmla="*/ 1184 h 1892"/>
                <a:gd name="T12" fmla="*/ 209 w 1653"/>
                <a:gd name="T13" fmla="*/ 1381 h 1892"/>
                <a:gd name="T14" fmla="*/ 325 w 1653"/>
                <a:gd name="T15" fmla="*/ 1559 h 1892"/>
                <a:gd name="T16" fmla="*/ 484 w 1653"/>
                <a:gd name="T17" fmla="*/ 1691 h 1892"/>
                <a:gd name="T18" fmla="*/ 670 w 1653"/>
                <a:gd name="T19" fmla="*/ 1769 h 1892"/>
                <a:gd name="T20" fmla="*/ 870 w 1653"/>
                <a:gd name="T21" fmla="*/ 1791 h 1892"/>
                <a:gd name="T22" fmla="*/ 1070 w 1653"/>
                <a:gd name="T23" fmla="*/ 1754 h 1892"/>
                <a:gd name="T24" fmla="*/ 1256 w 1653"/>
                <a:gd name="T25" fmla="*/ 1657 h 1892"/>
                <a:gd name="T26" fmla="*/ 1406 w 1653"/>
                <a:gd name="T27" fmla="*/ 1510 h 1892"/>
                <a:gd name="T28" fmla="*/ 1502 w 1653"/>
                <a:gd name="T29" fmla="*/ 1331 h 1892"/>
                <a:gd name="T30" fmla="*/ 1543 w 1653"/>
                <a:gd name="T31" fmla="*/ 1135 h 1892"/>
                <a:gd name="T32" fmla="*/ 1526 w 1653"/>
                <a:gd name="T33" fmla="*/ 934 h 1892"/>
                <a:gd name="T34" fmla="*/ 1450 w 1653"/>
                <a:gd name="T35" fmla="*/ 742 h 1892"/>
                <a:gd name="T36" fmla="*/ 1317 w 1653"/>
                <a:gd name="T37" fmla="*/ 576 h 1892"/>
                <a:gd name="T38" fmla="*/ 1147 w 1653"/>
                <a:gd name="T39" fmla="*/ 462 h 1892"/>
                <a:gd name="T40" fmla="*/ 955 w 1653"/>
                <a:gd name="T41" fmla="*/ 402 h 1892"/>
                <a:gd name="T42" fmla="*/ 51 w 1653"/>
                <a:gd name="T43" fmla="*/ 0 h 1892"/>
                <a:gd name="T44" fmla="*/ 89 w 1653"/>
                <a:gd name="T45" fmla="*/ 6 h 1892"/>
                <a:gd name="T46" fmla="*/ 193 w 1653"/>
                <a:gd name="T47" fmla="*/ 27 h 1892"/>
                <a:gd name="T48" fmla="*/ 345 w 1653"/>
                <a:gd name="T49" fmla="*/ 62 h 1892"/>
                <a:gd name="T50" fmla="*/ 534 w 1653"/>
                <a:gd name="T51" fmla="*/ 109 h 1892"/>
                <a:gd name="T52" fmla="*/ 742 w 1653"/>
                <a:gd name="T53" fmla="*/ 171 h 1892"/>
                <a:gd name="T54" fmla="*/ 954 w 1653"/>
                <a:gd name="T55" fmla="*/ 244 h 1892"/>
                <a:gd name="T56" fmla="*/ 1155 w 1653"/>
                <a:gd name="T57" fmla="*/ 329 h 1892"/>
                <a:gd name="T58" fmla="*/ 1330 w 1653"/>
                <a:gd name="T59" fmla="*/ 427 h 1892"/>
                <a:gd name="T60" fmla="*/ 1462 w 1653"/>
                <a:gd name="T61" fmla="*/ 537 h 1892"/>
                <a:gd name="T62" fmla="*/ 1572 w 1653"/>
                <a:gd name="T63" fmla="*/ 704 h 1892"/>
                <a:gd name="T64" fmla="*/ 1639 w 1653"/>
                <a:gd name="T65" fmla="*/ 910 h 1892"/>
                <a:gd name="T66" fmla="*/ 1650 w 1653"/>
                <a:gd name="T67" fmla="*/ 1122 h 1892"/>
                <a:gd name="T68" fmla="*/ 1608 w 1653"/>
                <a:gd name="T69" fmla="*/ 1330 h 1892"/>
                <a:gd name="T70" fmla="*/ 1515 w 1653"/>
                <a:gd name="T71" fmla="*/ 1521 h 1892"/>
                <a:gd name="T72" fmla="*/ 1371 w 1653"/>
                <a:gd name="T73" fmla="*/ 1686 h 1892"/>
                <a:gd name="T74" fmla="*/ 1183 w 1653"/>
                <a:gd name="T75" fmla="*/ 1810 h 1892"/>
                <a:gd name="T76" fmla="*/ 977 w 1653"/>
                <a:gd name="T77" fmla="*/ 1877 h 1892"/>
                <a:gd name="T78" fmla="*/ 765 w 1653"/>
                <a:gd name="T79" fmla="*/ 1889 h 1892"/>
                <a:gd name="T80" fmla="*/ 557 w 1653"/>
                <a:gd name="T81" fmla="*/ 1847 h 1892"/>
                <a:gd name="T82" fmla="*/ 366 w 1653"/>
                <a:gd name="T83" fmla="*/ 1753 h 1892"/>
                <a:gd name="T84" fmla="*/ 201 w 1653"/>
                <a:gd name="T85" fmla="*/ 1609 h 1892"/>
                <a:gd name="T86" fmla="*/ 103 w 1653"/>
                <a:gd name="T87" fmla="*/ 1459 h 1892"/>
                <a:gd name="T88" fmla="*/ 47 w 1653"/>
                <a:gd name="T89" fmla="*/ 1285 h 1892"/>
                <a:gd name="T90" fmla="*/ 15 w 1653"/>
                <a:gd name="T91" fmla="*/ 1080 h 1892"/>
                <a:gd name="T92" fmla="*/ 1 w 1653"/>
                <a:gd name="T93" fmla="*/ 859 h 1892"/>
                <a:gd name="T94" fmla="*/ 1 w 1653"/>
                <a:gd name="T95" fmla="*/ 636 h 1892"/>
                <a:gd name="T96" fmla="*/ 11 w 1653"/>
                <a:gd name="T97" fmla="*/ 425 h 1892"/>
                <a:gd name="T98" fmla="*/ 24 w 1653"/>
                <a:gd name="T99" fmla="*/ 242 h 1892"/>
                <a:gd name="T100" fmla="*/ 39 w 1653"/>
                <a:gd name="T101" fmla="*/ 101 h 1892"/>
                <a:gd name="T102" fmla="*/ 49 w 1653"/>
                <a:gd name="T103" fmla="*/ 17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53" h="1892">
                  <a:moveTo>
                    <a:pt x="820" y="394"/>
                  </a:moveTo>
                  <a:lnTo>
                    <a:pt x="754" y="399"/>
                  </a:lnTo>
                  <a:lnTo>
                    <a:pt x="687" y="411"/>
                  </a:lnTo>
                  <a:lnTo>
                    <a:pt x="621" y="430"/>
                  </a:lnTo>
                  <a:lnTo>
                    <a:pt x="557" y="456"/>
                  </a:lnTo>
                  <a:lnTo>
                    <a:pt x="495" y="488"/>
                  </a:lnTo>
                  <a:lnTo>
                    <a:pt x="434" y="527"/>
                  </a:lnTo>
                  <a:lnTo>
                    <a:pt x="379" y="572"/>
                  </a:lnTo>
                  <a:lnTo>
                    <a:pt x="329" y="621"/>
                  </a:lnTo>
                  <a:lnTo>
                    <a:pt x="285" y="674"/>
                  </a:lnTo>
                  <a:lnTo>
                    <a:pt x="247" y="731"/>
                  </a:lnTo>
                  <a:lnTo>
                    <a:pt x="214" y="791"/>
                  </a:lnTo>
                  <a:lnTo>
                    <a:pt x="189" y="853"/>
                  </a:lnTo>
                  <a:lnTo>
                    <a:pt x="169" y="917"/>
                  </a:lnTo>
                  <a:lnTo>
                    <a:pt x="155" y="983"/>
                  </a:lnTo>
                  <a:lnTo>
                    <a:pt x="147" y="1050"/>
                  </a:lnTo>
                  <a:lnTo>
                    <a:pt x="147" y="1116"/>
                  </a:lnTo>
                  <a:lnTo>
                    <a:pt x="152" y="1184"/>
                  </a:lnTo>
                  <a:lnTo>
                    <a:pt x="165" y="1251"/>
                  </a:lnTo>
                  <a:lnTo>
                    <a:pt x="183" y="1316"/>
                  </a:lnTo>
                  <a:lnTo>
                    <a:pt x="209" y="1381"/>
                  </a:lnTo>
                  <a:lnTo>
                    <a:pt x="241" y="1443"/>
                  </a:lnTo>
                  <a:lnTo>
                    <a:pt x="279" y="1504"/>
                  </a:lnTo>
                  <a:lnTo>
                    <a:pt x="325" y="1559"/>
                  </a:lnTo>
                  <a:lnTo>
                    <a:pt x="374" y="1609"/>
                  </a:lnTo>
                  <a:lnTo>
                    <a:pt x="428" y="1653"/>
                  </a:lnTo>
                  <a:lnTo>
                    <a:pt x="484" y="1691"/>
                  </a:lnTo>
                  <a:lnTo>
                    <a:pt x="544" y="1723"/>
                  </a:lnTo>
                  <a:lnTo>
                    <a:pt x="606" y="1749"/>
                  </a:lnTo>
                  <a:lnTo>
                    <a:pt x="670" y="1769"/>
                  </a:lnTo>
                  <a:lnTo>
                    <a:pt x="737" y="1783"/>
                  </a:lnTo>
                  <a:lnTo>
                    <a:pt x="803" y="1789"/>
                  </a:lnTo>
                  <a:lnTo>
                    <a:pt x="870" y="1791"/>
                  </a:lnTo>
                  <a:lnTo>
                    <a:pt x="938" y="1785"/>
                  </a:lnTo>
                  <a:lnTo>
                    <a:pt x="1004" y="1773"/>
                  </a:lnTo>
                  <a:lnTo>
                    <a:pt x="1070" y="1754"/>
                  </a:lnTo>
                  <a:lnTo>
                    <a:pt x="1133" y="1729"/>
                  </a:lnTo>
                  <a:lnTo>
                    <a:pt x="1197" y="1696"/>
                  </a:lnTo>
                  <a:lnTo>
                    <a:pt x="1256" y="1657"/>
                  </a:lnTo>
                  <a:lnTo>
                    <a:pt x="1311" y="1613"/>
                  </a:lnTo>
                  <a:lnTo>
                    <a:pt x="1361" y="1563"/>
                  </a:lnTo>
                  <a:lnTo>
                    <a:pt x="1406" y="1510"/>
                  </a:lnTo>
                  <a:lnTo>
                    <a:pt x="1444" y="1454"/>
                  </a:lnTo>
                  <a:lnTo>
                    <a:pt x="1476" y="1394"/>
                  </a:lnTo>
                  <a:lnTo>
                    <a:pt x="1502" y="1331"/>
                  </a:lnTo>
                  <a:lnTo>
                    <a:pt x="1522" y="1268"/>
                  </a:lnTo>
                  <a:lnTo>
                    <a:pt x="1535" y="1201"/>
                  </a:lnTo>
                  <a:lnTo>
                    <a:pt x="1543" y="1135"/>
                  </a:lnTo>
                  <a:lnTo>
                    <a:pt x="1543" y="1068"/>
                  </a:lnTo>
                  <a:lnTo>
                    <a:pt x="1538" y="1000"/>
                  </a:lnTo>
                  <a:lnTo>
                    <a:pt x="1526" y="934"/>
                  </a:lnTo>
                  <a:lnTo>
                    <a:pt x="1507" y="868"/>
                  </a:lnTo>
                  <a:lnTo>
                    <a:pt x="1483" y="804"/>
                  </a:lnTo>
                  <a:lnTo>
                    <a:pt x="1450" y="742"/>
                  </a:lnTo>
                  <a:lnTo>
                    <a:pt x="1411" y="682"/>
                  </a:lnTo>
                  <a:lnTo>
                    <a:pt x="1365" y="626"/>
                  </a:lnTo>
                  <a:lnTo>
                    <a:pt x="1317" y="576"/>
                  </a:lnTo>
                  <a:lnTo>
                    <a:pt x="1263" y="532"/>
                  </a:lnTo>
                  <a:lnTo>
                    <a:pt x="1206" y="493"/>
                  </a:lnTo>
                  <a:lnTo>
                    <a:pt x="1147" y="462"/>
                  </a:lnTo>
                  <a:lnTo>
                    <a:pt x="1085" y="435"/>
                  </a:lnTo>
                  <a:lnTo>
                    <a:pt x="1020" y="416"/>
                  </a:lnTo>
                  <a:lnTo>
                    <a:pt x="955" y="402"/>
                  </a:lnTo>
                  <a:lnTo>
                    <a:pt x="888" y="395"/>
                  </a:lnTo>
                  <a:lnTo>
                    <a:pt x="820" y="394"/>
                  </a:lnTo>
                  <a:close/>
                  <a:moveTo>
                    <a:pt x="51" y="0"/>
                  </a:moveTo>
                  <a:lnTo>
                    <a:pt x="55" y="0"/>
                  </a:lnTo>
                  <a:lnTo>
                    <a:pt x="69" y="2"/>
                  </a:lnTo>
                  <a:lnTo>
                    <a:pt x="89" y="6"/>
                  </a:lnTo>
                  <a:lnTo>
                    <a:pt x="117" y="12"/>
                  </a:lnTo>
                  <a:lnTo>
                    <a:pt x="151" y="19"/>
                  </a:lnTo>
                  <a:lnTo>
                    <a:pt x="193" y="27"/>
                  </a:lnTo>
                  <a:lnTo>
                    <a:pt x="239" y="37"/>
                  </a:lnTo>
                  <a:lnTo>
                    <a:pt x="290" y="48"/>
                  </a:lnTo>
                  <a:lnTo>
                    <a:pt x="345" y="62"/>
                  </a:lnTo>
                  <a:lnTo>
                    <a:pt x="406" y="77"/>
                  </a:lnTo>
                  <a:lnTo>
                    <a:pt x="468" y="93"/>
                  </a:lnTo>
                  <a:lnTo>
                    <a:pt x="534" y="109"/>
                  </a:lnTo>
                  <a:lnTo>
                    <a:pt x="602" y="128"/>
                  </a:lnTo>
                  <a:lnTo>
                    <a:pt x="672" y="148"/>
                  </a:lnTo>
                  <a:lnTo>
                    <a:pt x="742" y="171"/>
                  </a:lnTo>
                  <a:lnTo>
                    <a:pt x="813" y="194"/>
                  </a:lnTo>
                  <a:lnTo>
                    <a:pt x="884" y="218"/>
                  </a:lnTo>
                  <a:lnTo>
                    <a:pt x="954" y="244"/>
                  </a:lnTo>
                  <a:lnTo>
                    <a:pt x="1024" y="271"/>
                  </a:lnTo>
                  <a:lnTo>
                    <a:pt x="1090" y="299"/>
                  </a:lnTo>
                  <a:lnTo>
                    <a:pt x="1155" y="329"/>
                  </a:lnTo>
                  <a:lnTo>
                    <a:pt x="1217" y="361"/>
                  </a:lnTo>
                  <a:lnTo>
                    <a:pt x="1275" y="394"/>
                  </a:lnTo>
                  <a:lnTo>
                    <a:pt x="1330" y="427"/>
                  </a:lnTo>
                  <a:lnTo>
                    <a:pt x="1379" y="462"/>
                  </a:lnTo>
                  <a:lnTo>
                    <a:pt x="1423" y="499"/>
                  </a:lnTo>
                  <a:lnTo>
                    <a:pt x="1462" y="537"/>
                  </a:lnTo>
                  <a:lnTo>
                    <a:pt x="1495" y="576"/>
                  </a:lnTo>
                  <a:lnTo>
                    <a:pt x="1537" y="639"/>
                  </a:lnTo>
                  <a:lnTo>
                    <a:pt x="1572" y="704"/>
                  </a:lnTo>
                  <a:lnTo>
                    <a:pt x="1600" y="771"/>
                  </a:lnTo>
                  <a:lnTo>
                    <a:pt x="1623" y="840"/>
                  </a:lnTo>
                  <a:lnTo>
                    <a:pt x="1639" y="910"/>
                  </a:lnTo>
                  <a:lnTo>
                    <a:pt x="1649" y="980"/>
                  </a:lnTo>
                  <a:lnTo>
                    <a:pt x="1653" y="1052"/>
                  </a:lnTo>
                  <a:lnTo>
                    <a:pt x="1650" y="1122"/>
                  </a:lnTo>
                  <a:lnTo>
                    <a:pt x="1642" y="1192"/>
                  </a:lnTo>
                  <a:lnTo>
                    <a:pt x="1628" y="1262"/>
                  </a:lnTo>
                  <a:lnTo>
                    <a:pt x="1608" y="1330"/>
                  </a:lnTo>
                  <a:lnTo>
                    <a:pt x="1582" y="1396"/>
                  </a:lnTo>
                  <a:lnTo>
                    <a:pt x="1551" y="1460"/>
                  </a:lnTo>
                  <a:lnTo>
                    <a:pt x="1515" y="1521"/>
                  </a:lnTo>
                  <a:lnTo>
                    <a:pt x="1472" y="1579"/>
                  </a:lnTo>
                  <a:lnTo>
                    <a:pt x="1423" y="1634"/>
                  </a:lnTo>
                  <a:lnTo>
                    <a:pt x="1371" y="1686"/>
                  </a:lnTo>
                  <a:lnTo>
                    <a:pt x="1311" y="1733"/>
                  </a:lnTo>
                  <a:lnTo>
                    <a:pt x="1248" y="1775"/>
                  </a:lnTo>
                  <a:lnTo>
                    <a:pt x="1183" y="1810"/>
                  </a:lnTo>
                  <a:lnTo>
                    <a:pt x="1116" y="1838"/>
                  </a:lnTo>
                  <a:lnTo>
                    <a:pt x="1047" y="1861"/>
                  </a:lnTo>
                  <a:lnTo>
                    <a:pt x="977" y="1877"/>
                  </a:lnTo>
                  <a:lnTo>
                    <a:pt x="907" y="1888"/>
                  </a:lnTo>
                  <a:lnTo>
                    <a:pt x="835" y="1892"/>
                  </a:lnTo>
                  <a:lnTo>
                    <a:pt x="765" y="1889"/>
                  </a:lnTo>
                  <a:lnTo>
                    <a:pt x="695" y="1881"/>
                  </a:lnTo>
                  <a:lnTo>
                    <a:pt x="625" y="1868"/>
                  </a:lnTo>
                  <a:lnTo>
                    <a:pt x="557" y="1847"/>
                  </a:lnTo>
                  <a:lnTo>
                    <a:pt x="491" y="1822"/>
                  </a:lnTo>
                  <a:lnTo>
                    <a:pt x="426" y="1791"/>
                  </a:lnTo>
                  <a:lnTo>
                    <a:pt x="366" y="1753"/>
                  </a:lnTo>
                  <a:lnTo>
                    <a:pt x="306" y="1711"/>
                  </a:lnTo>
                  <a:lnTo>
                    <a:pt x="252" y="1663"/>
                  </a:lnTo>
                  <a:lnTo>
                    <a:pt x="201" y="1609"/>
                  </a:lnTo>
                  <a:lnTo>
                    <a:pt x="154" y="1549"/>
                  </a:lnTo>
                  <a:lnTo>
                    <a:pt x="125" y="1508"/>
                  </a:lnTo>
                  <a:lnTo>
                    <a:pt x="103" y="1459"/>
                  </a:lnTo>
                  <a:lnTo>
                    <a:pt x="81" y="1405"/>
                  </a:lnTo>
                  <a:lnTo>
                    <a:pt x="63" y="1347"/>
                  </a:lnTo>
                  <a:lnTo>
                    <a:pt x="47" y="1285"/>
                  </a:lnTo>
                  <a:lnTo>
                    <a:pt x="35" y="1220"/>
                  </a:lnTo>
                  <a:lnTo>
                    <a:pt x="24" y="1152"/>
                  </a:lnTo>
                  <a:lnTo>
                    <a:pt x="15" y="1080"/>
                  </a:lnTo>
                  <a:lnTo>
                    <a:pt x="9" y="1007"/>
                  </a:lnTo>
                  <a:lnTo>
                    <a:pt x="4" y="934"/>
                  </a:lnTo>
                  <a:lnTo>
                    <a:pt x="1" y="859"/>
                  </a:lnTo>
                  <a:lnTo>
                    <a:pt x="0" y="785"/>
                  </a:lnTo>
                  <a:lnTo>
                    <a:pt x="0" y="709"/>
                  </a:lnTo>
                  <a:lnTo>
                    <a:pt x="1" y="636"/>
                  </a:lnTo>
                  <a:lnTo>
                    <a:pt x="4" y="563"/>
                  </a:lnTo>
                  <a:lnTo>
                    <a:pt x="7" y="493"/>
                  </a:lnTo>
                  <a:lnTo>
                    <a:pt x="11" y="425"/>
                  </a:lnTo>
                  <a:lnTo>
                    <a:pt x="15" y="360"/>
                  </a:lnTo>
                  <a:lnTo>
                    <a:pt x="19" y="299"/>
                  </a:lnTo>
                  <a:lnTo>
                    <a:pt x="24" y="242"/>
                  </a:lnTo>
                  <a:lnTo>
                    <a:pt x="30" y="190"/>
                  </a:lnTo>
                  <a:lnTo>
                    <a:pt x="34" y="143"/>
                  </a:lnTo>
                  <a:lnTo>
                    <a:pt x="39" y="101"/>
                  </a:lnTo>
                  <a:lnTo>
                    <a:pt x="43" y="66"/>
                  </a:lnTo>
                  <a:lnTo>
                    <a:pt x="46" y="37"/>
                  </a:lnTo>
                  <a:lnTo>
                    <a:pt x="49" y="17"/>
                  </a:lnTo>
                  <a:lnTo>
                    <a:pt x="50" y="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99A4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4B7B225B-70EA-41F8-9D67-FADE5A73AC95}"/>
              </a:ext>
            </a:extLst>
          </p:cNvPr>
          <p:cNvSpPr/>
          <p:nvPr/>
        </p:nvSpPr>
        <p:spPr>
          <a:xfrm>
            <a:off x="4128974" y="3595850"/>
            <a:ext cx="97313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alt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 pitchFamily="34" charset="0"/>
              </a:rPr>
              <a:t>100%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9F857BF-C1FF-4BBF-BBD7-01E30EE63E8A}"/>
              </a:ext>
            </a:extLst>
          </p:cNvPr>
          <p:cNvSpPr/>
          <p:nvPr/>
        </p:nvSpPr>
        <p:spPr>
          <a:xfrm>
            <a:off x="5640072" y="4430875"/>
            <a:ext cx="6655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4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 pitchFamily="34" charset="0"/>
              </a:rPr>
              <a:t>0%</a:t>
            </a:r>
            <a:endParaRPr lang="pt-BR" sz="2400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endParaRPr lang="pt-BR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8C39D0C-CFA6-4EA5-BACB-F5D37CEB58CE}"/>
              </a:ext>
            </a:extLst>
          </p:cNvPr>
          <p:cNvSpPr/>
          <p:nvPr/>
        </p:nvSpPr>
        <p:spPr>
          <a:xfrm>
            <a:off x="5000967" y="5637375"/>
            <a:ext cx="857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400" b="1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 pitchFamily="34" charset="0"/>
              </a:rPr>
              <a:t>25%</a:t>
            </a:r>
            <a:endParaRPr lang="pt-BR" sz="2400" dirty="0">
              <a:solidFill>
                <a:srgbClr val="9BBB5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9FBBF03-E4F7-46B2-A9F1-7EF220F01BB4}"/>
              </a:ext>
            </a:extLst>
          </p:cNvPr>
          <p:cNvSpPr/>
          <p:nvPr/>
        </p:nvSpPr>
        <p:spPr>
          <a:xfrm>
            <a:off x="3353142" y="5654837"/>
            <a:ext cx="857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altLang="pt-B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 pitchFamily="34" charset="0"/>
              </a:rPr>
              <a:t>50%</a:t>
            </a:r>
            <a:endParaRPr lang="pt-BR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9667D34-9A76-4820-9B29-AE326A4285A9}"/>
              </a:ext>
            </a:extLst>
          </p:cNvPr>
          <p:cNvSpPr/>
          <p:nvPr/>
        </p:nvSpPr>
        <p:spPr>
          <a:xfrm>
            <a:off x="2837204" y="4376900"/>
            <a:ext cx="857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altLang="pt-B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 pitchFamily="34" charset="0"/>
              </a:rPr>
              <a:t>75%</a:t>
            </a:r>
            <a:endParaRPr lang="pt-BR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68">
            <a:extLst>
              <a:ext uri="{FF2B5EF4-FFF2-40B4-BE49-F238E27FC236}">
                <a16:creationId xmlns:a16="http://schemas.microsoft.com/office/drawing/2014/main" id="{41C9E73D-5CEB-4CFA-886A-969762EE3AB7}"/>
              </a:ext>
            </a:extLst>
          </p:cNvPr>
          <p:cNvSpPr txBox="1"/>
          <p:nvPr/>
        </p:nvSpPr>
        <p:spPr>
          <a:xfrm>
            <a:off x="6538913" y="4545013"/>
            <a:ext cx="21367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"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Até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23 meses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6FE8220-38BE-42ED-9F26-63A6CAB01E4F}"/>
              </a:ext>
            </a:extLst>
          </p:cNvPr>
          <p:cNvSpPr/>
          <p:nvPr/>
        </p:nvSpPr>
        <p:spPr>
          <a:xfrm>
            <a:off x="572974" y="5540537"/>
            <a:ext cx="21605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De 36 meses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até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47 meses 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9C7F08F-F20A-4EDD-8397-4987996A783B}"/>
              </a:ext>
            </a:extLst>
          </p:cNvPr>
          <p:cNvSpPr/>
          <p:nvPr/>
        </p:nvSpPr>
        <p:spPr>
          <a:xfrm>
            <a:off x="3573535" y="2750708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b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A partir de 60 meses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8D8209F-371D-4A80-A381-C0702C533B95}"/>
              </a:ext>
            </a:extLst>
          </p:cNvPr>
          <p:cNvSpPr/>
          <p:nvPr/>
        </p:nvSpPr>
        <p:spPr>
          <a:xfrm>
            <a:off x="6334012" y="5577050"/>
            <a:ext cx="19796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De 24 meses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até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35 meses 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E6F8628-683F-4FBD-819E-20D5CB52503B}"/>
              </a:ext>
            </a:extLst>
          </p:cNvPr>
          <p:cNvSpPr/>
          <p:nvPr/>
        </p:nvSpPr>
        <p:spPr>
          <a:xfrm>
            <a:off x="257062" y="4184812"/>
            <a:ext cx="21875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De 48 meses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até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59 meses 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1946914-61DA-4C62-AB2A-A4A907788A17}"/>
              </a:ext>
            </a:extLst>
          </p:cNvPr>
          <p:cNvSpPr/>
          <p:nvPr/>
        </p:nvSpPr>
        <p:spPr>
          <a:xfrm>
            <a:off x="5203222" y="355691"/>
            <a:ext cx="1892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Monotype Sorts" pitchFamily="2" charset="2"/>
              </a:rPr>
              <a:t>RESGATE</a:t>
            </a:r>
          </a:p>
        </p:txBody>
      </p:sp>
    </p:spTree>
    <p:extLst>
      <p:ext uri="{BB962C8B-B14F-4D97-AF65-F5344CB8AC3E}">
        <p14:creationId xmlns:p14="http://schemas.microsoft.com/office/powerpoint/2010/main" val="1905517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Oval 1">
            <a:extLst>
              <a:ext uri="{FF2B5EF4-FFF2-40B4-BE49-F238E27FC236}">
                <a16:creationId xmlns:a16="http://schemas.microsoft.com/office/drawing/2014/main" id="{E667914D-2E9A-4627-AC2C-0D8AC8FC3FC5}"/>
              </a:ext>
            </a:extLst>
          </p:cNvPr>
          <p:cNvSpPr/>
          <p:nvPr/>
        </p:nvSpPr>
        <p:spPr>
          <a:xfrm>
            <a:off x="3075737" y="1887854"/>
            <a:ext cx="4796972" cy="4535439"/>
          </a:xfrm>
          <a:custGeom>
            <a:avLst/>
            <a:gdLst/>
            <a:ahLst/>
            <a:cxnLst/>
            <a:rect l="l" t="t" r="r" b="b"/>
            <a:pathLst>
              <a:path w="4572000" h="4572000">
                <a:moveTo>
                  <a:pt x="2286001" y="583022"/>
                </a:moveTo>
                <a:cubicBezTo>
                  <a:pt x="1345472" y="583022"/>
                  <a:pt x="583022" y="1345472"/>
                  <a:pt x="583022" y="2286001"/>
                </a:cubicBezTo>
                <a:cubicBezTo>
                  <a:pt x="583022" y="3226530"/>
                  <a:pt x="1345472" y="3988980"/>
                  <a:pt x="2286001" y="3988980"/>
                </a:cubicBezTo>
                <a:cubicBezTo>
                  <a:pt x="3226530" y="3988980"/>
                  <a:pt x="3988980" y="3226530"/>
                  <a:pt x="3988980" y="2286001"/>
                </a:cubicBezTo>
                <a:cubicBezTo>
                  <a:pt x="3988980" y="1345472"/>
                  <a:pt x="3226530" y="583022"/>
                  <a:pt x="2286001" y="583022"/>
                </a:cubicBezTo>
                <a:close/>
                <a:moveTo>
                  <a:pt x="2286000" y="0"/>
                </a:moveTo>
                <a:cubicBezTo>
                  <a:pt x="3548523" y="0"/>
                  <a:pt x="4572000" y="1023477"/>
                  <a:pt x="4572000" y="2286000"/>
                </a:cubicBezTo>
                <a:cubicBezTo>
                  <a:pt x="4572000" y="3548523"/>
                  <a:pt x="3548523" y="4572000"/>
                  <a:pt x="2286000" y="4572000"/>
                </a:cubicBezTo>
                <a:cubicBezTo>
                  <a:pt x="1023477" y="4572000"/>
                  <a:pt x="0" y="3548523"/>
                  <a:pt x="0" y="2286000"/>
                </a:cubicBezTo>
                <a:cubicBezTo>
                  <a:pt x="0" y="1023477"/>
                  <a:pt x="1023477" y="0"/>
                  <a:pt x="2286000" y="0"/>
                </a:cubicBezTo>
                <a:close/>
              </a:path>
            </a:pathLst>
          </a:custGeom>
          <a:gradFill>
            <a:gsLst>
              <a:gs pos="0">
                <a:srgbClr val="91E509"/>
              </a:gs>
              <a:gs pos="100000">
                <a:srgbClr val="28A010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17099985" lon="0" rev="0"/>
            </a:camera>
            <a:lightRig rig="threePt" dir="t"/>
          </a:scene3d>
          <a:sp3d extrusionH="254000"/>
        </p:spPr>
        <p:txBody>
          <a:bodyPr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Oval 1">
            <a:extLst>
              <a:ext uri="{FF2B5EF4-FFF2-40B4-BE49-F238E27FC236}">
                <a16:creationId xmlns:a16="http://schemas.microsoft.com/office/drawing/2014/main" id="{8FFB4817-A1E6-4115-B1C9-D4D4BECD965D}"/>
              </a:ext>
            </a:extLst>
          </p:cNvPr>
          <p:cNvSpPr/>
          <p:nvPr/>
        </p:nvSpPr>
        <p:spPr>
          <a:xfrm>
            <a:off x="5970816" y="1716624"/>
            <a:ext cx="4518354" cy="5211372"/>
          </a:xfrm>
          <a:custGeom>
            <a:avLst/>
            <a:gdLst/>
            <a:ahLst/>
            <a:cxnLst/>
            <a:rect l="l" t="t" r="r" b="b"/>
            <a:pathLst>
              <a:path w="4572000" h="4572000">
                <a:moveTo>
                  <a:pt x="2286001" y="583022"/>
                </a:moveTo>
                <a:cubicBezTo>
                  <a:pt x="1345472" y="583022"/>
                  <a:pt x="583022" y="1345472"/>
                  <a:pt x="583022" y="2286001"/>
                </a:cubicBezTo>
                <a:cubicBezTo>
                  <a:pt x="583022" y="3226530"/>
                  <a:pt x="1345472" y="3988980"/>
                  <a:pt x="2286001" y="3988980"/>
                </a:cubicBezTo>
                <a:cubicBezTo>
                  <a:pt x="3226530" y="3988980"/>
                  <a:pt x="3988980" y="3226530"/>
                  <a:pt x="3988980" y="2286001"/>
                </a:cubicBezTo>
                <a:cubicBezTo>
                  <a:pt x="3988980" y="1345472"/>
                  <a:pt x="3226530" y="583022"/>
                  <a:pt x="2286001" y="583022"/>
                </a:cubicBezTo>
                <a:close/>
                <a:moveTo>
                  <a:pt x="2286000" y="0"/>
                </a:moveTo>
                <a:cubicBezTo>
                  <a:pt x="3548523" y="0"/>
                  <a:pt x="4572000" y="1023477"/>
                  <a:pt x="4572000" y="2286000"/>
                </a:cubicBezTo>
                <a:cubicBezTo>
                  <a:pt x="4572000" y="3548523"/>
                  <a:pt x="3548523" y="4572000"/>
                  <a:pt x="2286000" y="4572000"/>
                </a:cubicBezTo>
                <a:cubicBezTo>
                  <a:pt x="1023477" y="4572000"/>
                  <a:pt x="0" y="3548523"/>
                  <a:pt x="0" y="2286000"/>
                </a:cubicBezTo>
                <a:cubicBezTo>
                  <a:pt x="0" y="1023477"/>
                  <a:pt x="1023477" y="0"/>
                  <a:pt x="2286000" y="0"/>
                </a:cubicBezTo>
                <a:close/>
              </a:path>
            </a:pathLst>
          </a:custGeom>
          <a:gradFill>
            <a:gsLst>
              <a:gs pos="0">
                <a:srgbClr val="FFA401"/>
              </a:gs>
              <a:gs pos="100000">
                <a:srgbClr val="E4580A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17099985" lon="0" rev="0"/>
            </a:camera>
            <a:lightRig rig="threePt" dir="t"/>
          </a:scene3d>
          <a:sp3d extrusionH="254000"/>
        </p:spPr>
        <p:txBody>
          <a:bodyPr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Retângulo 206">
            <a:extLst>
              <a:ext uri="{FF2B5EF4-FFF2-40B4-BE49-F238E27FC236}">
                <a16:creationId xmlns:a16="http://schemas.microsoft.com/office/drawing/2014/main" id="{1E19CB67-8C7C-44C3-B0F8-8907E3944189}"/>
              </a:ext>
            </a:extLst>
          </p:cNvPr>
          <p:cNvSpPr/>
          <p:nvPr/>
        </p:nvSpPr>
        <p:spPr>
          <a:xfrm>
            <a:off x="4352548" y="273201"/>
            <a:ext cx="2877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itchFamily="34" charset="0"/>
                <a:sym typeface="Monotype Sorts" pitchFamily="2" charset="2"/>
              </a:rPr>
              <a:t>EMPRÉSTIMO</a:t>
            </a:r>
          </a:p>
        </p:txBody>
      </p:sp>
      <p:sp>
        <p:nvSpPr>
          <p:cNvPr id="208" name="Oval 1">
            <a:extLst>
              <a:ext uri="{FF2B5EF4-FFF2-40B4-BE49-F238E27FC236}">
                <a16:creationId xmlns:a16="http://schemas.microsoft.com/office/drawing/2014/main" id="{136720DF-DF99-4222-BF96-C1CC37F1A5F9}"/>
              </a:ext>
            </a:extLst>
          </p:cNvPr>
          <p:cNvSpPr/>
          <p:nvPr/>
        </p:nvSpPr>
        <p:spPr>
          <a:xfrm>
            <a:off x="162050" y="1358173"/>
            <a:ext cx="6657070" cy="7888904"/>
          </a:xfrm>
          <a:custGeom>
            <a:avLst/>
            <a:gdLst/>
            <a:ahLst/>
            <a:cxnLst/>
            <a:rect l="l" t="t" r="r" b="b"/>
            <a:pathLst>
              <a:path w="4572000" h="4572000">
                <a:moveTo>
                  <a:pt x="2286001" y="583022"/>
                </a:moveTo>
                <a:cubicBezTo>
                  <a:pt x="1345472" y="583022"/>
                  <a:pt x="583022" y="1345472"/>
                  <a:pt x="583022" y="2286001"/>
                </a:cubicBezTo>
                <a:cubicBezTo>
                  <a:pt x="583022" y="3226530"/>
                  <a:pt x="1345472" y="3988980"/>
                  <a:pt x="2286001" y="3988980"/>
                </a:cubicBezTo>
                <a:cubicBezTo>
                  <a:pt x="3226530" y="3988980"/>
                  <a:pt x="3988980" y="3226530"/>
                  <a:pt x="3988980" y="2286001"/>
                </a:cubicBezTo>
                <a:cubicBezTo>
                  <a:pt x="3988980" y="1345472"/>
                  <a:pt x="3226530" y="583022"/>
                  <a:pt x="2286001" y="583022"/>
                </a:cubicBezTo>
                <a:close/>
                <a:moveTo>
                  <a:pt x="2286000" y="0"/>
                </a:moveTo>
                <a:cubicBezTo>
                  <a:pt x="3548523" y="0"/>
                  <a:pt x="4572000" y="1023477"/>
                  <a:pt x="4572000" y="2286000"/>
                </a:cubicBezTo>
                <a:cubicBezTo>
                  <a:pt x="4572000" y="3548523"/>
                  <a:pt x="3548523" y="4572000"/>
                  <a:pt x="2286000" y="4572000"/>
                </a:cubicBezTo>
                <a:cubicBezTo>
                  <a:pt x="1023477" y="4572000"/>
                  <a:pt x="0" y="3548523"/>
                  <a:pt x="0" y="2286000"/>
                </a:cubicBezTo>
                <a:cubicBezTo>
                  <a:pt x="0" y="1023477"/>
                  <a:pt x="1023477" y="0"/>
                  <a:pt x="2286000" y="0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17099985" lon="0" rev="0"/>
            </a:camera>
            <a:lightRig rig="threePt" dir="t"/>
          </a:scene3d>
          <a:sp3d extrusionH="254000"/>
        </p:spPr>
        <p:txBody>
          <a:bodyPr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9" name="Group 42">
            <a:extLst>
              <a:ext uri="{FF2B5EF4-FFF2-40B4-BE49-F238E27FC236}">
                <a16:creationId xmlns:a16="http://schemas.microsoft.com/office/drawing/2014/main" id="{A197D10D-7164-47B8-8E45-387758CF2DC2}"/>
              </a:ext>
            </a:extLst>
          </p:cNvPr>
          <p:cNvGrpSpPr>
            <a:grpSpLocks/>
          </p:cNvGrpSpPr>
          <p:nvPr/>
        </p:nvGrpSpPr>
        <p:grpSpPr bwMode="auto">
          <a:xfrm>
            <a:off x="1902848" y="2085162"/>
            <a:ext cx="2681287" cy="3438525"/>
            <a:chOff x="727202" y="2111190"/>
            <a:chExt cx="3094203" cy="3967339"/>
          </a:xfrm>
        </p:grpSpPr>
        <p:sp>
          <p:nvSpPr>
            <p:cNvPr id="210" name="Oval 43">
              <a:extLst>
                <a:ext uri="{FF2B5EF4-FFF2-40B4-BE49-F238E27FC236}">
                  <a16:creationId xmlns:a16="http://schemas.microsoft.com/office/drawing/2014/main" id="{6C508A86-43D9-43A2-8439-F8ED55CB82DF}"/>
                </a:ext>
              </a:extLst>
            </p:cNvPr>
            <p:cNvSpPr/>
            <p:nvPr/>
          </p:nvSpPr>
          <p:spPr>
            <a:xfrm>
              <a:off x="727202" y="5660914"/>
              <a:ext cx="3094203" cy="417615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1" name="Group 44">
              <a:extLst>
                <a:ext uri="{FF2B5EF4-FFF2-40B4-BE49-F238E27FC236}">
                  <a16:creationId xmlns:a16="http://schemas.microsoft.com/office/drawing/2014/main" id="{5FF7543E-D00B-42B5-8CF7-25AEFADC87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4812" y="2111190"/>
              <a:ext cx="1225550" cy="3816351"/>
              <a:chOff x="1674812" y="2057400"/>
              <a:chExt cx="1225550" cy="3816351"/>
            </a:xfrm>
          </p:grpSpPr>
          <p:sp>
            <p:nvSpPr>
              <p:cNvPr id="212" name="Freeform 62">
                <a:extLst>
                  <a:ext uri="{FF2B5EF4-FFF2-40B4-BE49-F238E27FC236}">
                    <a16:creationId xmlns:a16="http://schemas.microsoft.com/office/drawing/2014/main" id="{88A7CD2B-722E-4C47-A9D6-70BCB319B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871" y="3235147"/>
                <a:ext cx="465322" cy="734488"/>
              </a:xfrm>
              <a:custGeom>
                <a:avLst/>
                <a:gdLst/>
                <a:ahLst/>
                <a:cxnLst>
                  <a:cxn ang="0">
                    <a:pos x="247" y="0"/>
                  </a:cxn>
                  <a:cxn ang="0">
                    <a:pos x="293" y="406"/>
                  </a:cxn>
                  <a:cxn ang="0">
                    <a:pos x="79" y="462"/>
                  </a:cxn>
                  <a:cxn ang="0">
                    <a:pos x="0" y="24"/>
                  </a:cxn>
                  <a:cxn ang="0">
                    <a:pos x="2" y="24"/>
                  </a:cxn>
                  <a:cxn ang="0">
                    <a:pos x="9" y="23"/>
                  </a:cxn>
                  <a:cxn ang="0">
                    <a:pos x="21" y="23"/>
                  </a:cxn>
                  <a:cxn ang="0">
                    <a:pos x="36" y="22"/>
                  </a:cxn>
                  <a:cxn ang="0">
                    <a:pos x="55" y="21"/>
                  </a:cxn>
                  <a:cxn ang="0">
                    <a:pos x="77" y="20"/>
                  </a:cxn>
                  <a:cxn ang="0">
                    <a:pos x="101" y="17"/>
                  </a:cxn>
                  <a:cxn ang="0">
                    <a:pos x="128" y="15"/>
                  </a:cxn>
                  <a:cxn ang="0">
                    <a:pos x="156" y="12"/>
                  </a:cxn>
                  <a:cxn ang="0">
                    <a:pos x="186" y="9"/>
                  </a:cxn>
                  <a:cxn ang="0">
                    <a:pos x="247" y="0"/>
                  </a:cxn>
                </a:cxnLst>
                <a:rect l="0" t="0" r="r" b="b"/>
                <a:pathLst>
                  <a:path w="293" h="462">
                    <a:moveTo>
                      <a:pt x="247" y="0"/>
                    </a:moveTo>
                    <a:lnTo>
                      <a:pt x="293" y="406"/>
                    </a:lnTo>
                    <a:lnTo>
                      <a:pt x="79" y="462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9" y="23"/>
                    </a:lnTo>
                    <a:lnTo>
                      <a:pt x="21" y="23"/>
                    </a:lnTo>
                    <a:lnTo>
                      <a:pt x="36" y="22"/>
                    </a:lnTo>
                    <a:lnTo>
                      <a:pt x="55" y="21"/>
                    </a:lnTo>
                    <a:lnTo>
                      <a:pt x="77" y="20"/>
                    </a:lnTo>
                    <a:lnTo>
                      <a:pt x="101" y="17"/>
                    </a:lnTo>
                    <a:lnTo>
                      <a:pt x="128" y="15"/>
                    </a:lnTo>
                    <a:lnTo>
                      <a:pt x="156" y="12"/>
                    </a:lnTo>
                    <a:lnTo>
                      <a:pt x="186" y="9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F3F7F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" name="Freeform 63">
                <a:extLst>
                  <a:ext uri="{FF2B5EF4-FFF2-40B4-BE49-F238E27FC236}">
                    <a16:creationId xmlns:a16="http://schemas.microsoft.com/office/drawing/2014/main" id="{72D09F20-FED3-4E78-BFBF-B0D175920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120" y="4398240"/>
                <a:ext cx="610048" cy="1417692"/>
              </a:xfrm>
              <a:custGeom>
                <a:avLst/>
                <a:gdLst/>
                <a:ahLst/>
                <a:cxnLst>
                  <a:cxn ang="0">
                    <a:pos x="267" y="5"/>
                  </a:cxn>
                  <a:cxn ang="0">
                    <a:pos x="384" y="61"/>
                  </a:cxn>
                  <a:cxn ang="0">
                    <a:pos x="382" y="80"/>
                  </a:cxn>
                  <a:cxn ang="0">
                    <a:pos x="379" y="115"/>
                  </a:cxn>
                  <a:cxn ang="0">
                    <a:pos x="376" y="161"/>
                  </a:cxn>
                  <a:cxn ang="0">
                    <a:pos x="371" y="214"/>
                  </a:cxn>
                  <a:cxn ang="0">
                    <a:pos x="365" y="303"/>
                  </a:cxn>
                  <a:cxn ang="0">
                    <a:pos x="361" y="361"/>
                  </a:cxn>
                  <a:cxn ang="0">
                    <a:pos x="358" y="414"/>
                  </a:cxn>
                  <a:cxn ang="0">
                    <a:pos x="355" y="459"/>
                  </a:cxn>
                  <a:cxn ang="0">
                    <a:pos x="355" y="497"/>
                  </a:cxn>
                  <a:cxn ang="0">
                    <a:pos x="354" y="776"/>
                  </a:cxn>
                  <a:cxn ang="0">
                    <a:pos x="355" y="831"/>
                  </a:cxn>
                  <a:cxn ang="0">
                    <a:pos x="234" y="873"/>
                  </a:cxn>
                  <a:cxn ang="0">
                    <a:pos x="230" y="818"/>
                  </a:cxn>
                  <a:cxn ang="0">
                    <a:pos x="228" y="751"/>
                  </a:cxn>
                  <a:cxn ang="0">
                    <a:pos x="229" y="558"/>
                  </a:cxn>
                  <a:cxn ang="0">
                    <a:pos x="231" y="486"/>
                  </a:cxn>
                  <a:cxn ang="0">
                    <a:pos x="233" y="422"/>
                  </a:cxn>
                  <a:cxn ang="0">
                    <a:pos x="236" y="373"/>
                  </a:cxn>
                  <a:cxn ang="0">
                    <a:pos x="239" y="317"/>
                  </a:cxn>
                  <a:cxn ang="0">
                    <a:pos x="243" y="265"/>
                  </a:cxn>
                  <a:cxn ang="0">
                    <a:pos x="246" y="221"/>
                  </a:cxn>
                  <a:cxn ang="0">
                    <a:pos x="248" y="189"/>
                  </a:cxn>
                  <a:cxn ang="0">
                    <a:pos x="250" y="171"/>
                  </a:cxn>
                  <a:cxn ang="0">
                    <a:pos x="140" y="171"/>
                  </a:cxn>
                  <a:cxn ang="0">
                    <a:pos x="145" y="215"/>
                  </a:cxn>
                  <a:cxn ang="0">
                    <a:pos x="148" y="276"/>
                  </a:cxn>
                  <a:cxn ang="0">
                    <a:pos x="150" y="347"/>
                  </a:cxn>
                  <a:cxn ang="0">
                    <a:pos x="151" y="424"/>
                  </a:cxn>
                  <a:cxn ang="0">
                    <a:pos x="151" y="633"/>
                  </a:cxn>
                  <a:cxn ang="0">
                    <a:pos x="149" y="713"/>
                  </a:cxn>
                  <a:cxn ang="0">
                    <a:pos x="147" y="765"/>
                  </a:cxn>
                  <a:cxn ang="0">
                    <a:pos x="144" y="811"/>
                  </a:cxn>
                  <a:cxn ang="0">
                    <a:pos x="141" y="848"/>
                  </a:cxn>
                  <a:cxn ang="0">
                    <a:pos x="139" y="872"/>
                  </a:cxn>
                  <a:cxn ang="0">
                    <a:pos x="138" y="881"/>
                  </a:cxn>
                  <a:cxn ang="0">
                    <a:pos x="16" y="843"/>
                  </a:cxn>
                  <a:cxn ang="0">
                    <a:pos x="18" y="824"/>
                  </a:cxn>
                  <a:cxn ang="0">
                    <a:pos x="19" y="787"/>
                  </a:cxn>
                  <a:cxn ang="0">
                    <a:pos x="21" y="735"/>
                  </a:cxn>
                  <a:cxn ang="0">
                    <a:pos x="22" y="669"/>
                  </a:cxn>
                  <a:cxn ang="0">
                    <a:pos x="21" y="548"/>
                  </a:cxn>
                  <a:cxn ang="0">
                    <a:pos x="19" y="465"/>
                  </a:cxn>
                  <a:cxn ang="0">
                    <a:pos x="14" y="351"/>
                  </a:cxn>
                  <a:cxn ang="0">
                    <a:pos x="11" y="278"/>
                  </a:cxn>
                  <a:cxn ang="0">
                    <a:pos x="8" y="212"/>
                  </a:cxn>
                  <a:cxn ang="0">
                    <a:pos x="4" y="155"/>
                  </a:cxn>
                  <a:cxn ang="0">
                    <a:pos x="2" y="111"/>
                  </a:cxn>
                  <a:cxn ang="0">
                    <a:pos x="0" y="82"/>
                  </a:cxn>
                  <a:cxn ang="0">
                    <a:pos x="0" y="72"/>
                  </a:cxn>
                </a:cxnLst>
                <a:rect l="0" t="0" r="r" b="b"/>
                <a:pathLst>
                  <a:path w="384" h="893">
                    <a:moveTo>
                      <a:pt x="221" y="0"/>
                    </a:moveTo>
                    <a:lnTo>
                      <a:pt x="267" y="5"/>
                    </a:lnTo>
                    <a:lnTo>
                      <a:pt x="384" y="59"/>
                    </a:lnTo>
                    <a:lnTo>
                      <a:pt x="384" y="61"/>
                    </a:lnTo>
                    <a:lnTo>
                      <a:pt x="383" y="69"/>
                    </a:lnTo>
                    <a:lnTo>
                      <a:pt x="382" y="80"/>
                    </a:lnTo>
                    <a:lnTo>
                      <a:pt x="381" y="96"/>
                    </a:lnTo>
                    <a:lnTo>
                      <a:pt x="379" y="115"/>
                    </a:lnTo>
                    <a:lnTo>
                      <a:pt x="377" y="137"/>
                    </a:lnTo>
                    <a:lnTo>
                      <a:pt x="376" y="161"/>
                    </a:lnTo>
                    <a:lnTo>
                      <a:pt x="374" y="187"/>
                    </a:lnTo>
                    <a:lnTo>
                      <a:pt x="371" y="214"/>
                    </a:lnTo>
                    <a:lnTo>
                      <a:pt x="367" y="273"/>
                    </a:lnTo>
                    <a:lnTo>
                      <a:pt x="365" y="303"/>
                    </a:lnTo>
                    <a:lnTo>
                      <a:pt x="363" y="332"/>
                    </a:lnTo>
                    <a:lnTo>
                      <a:pt x="361" y="361"/>
                    </a:lnTo>
                    <a:lnTo>
                      <a:pt x="359" y="388"/>
                    </a:lnTo>
                    <a:lnTo>
                      <a:pt x="358" y="414"/>
                    </a:lnTo>
                    <a:lnTo>
                      <a:pt x="356" y="438"/>
                    </a:lnTo>
                    <a:lnTo>
                      <a:pt x="355" y="459"/>
                    </a:lnTo>
                    <a:lnTo>
                      <a:pt x="355" y="478"/>
                    </a:lnTo>
                    <a:lnTo>
                      <a:pt x="355" y="497"/>
                    </a:lnTo>
                    <a:lnTo>
                      <a:pt x="354" y="520"/>
                    </a:lnTo>
                    <a:lnTo>
                      <a:pt x="354" y="776"/>
                    </a:lnTo>
                    <a:lnTo>
                      <a:pt x="355" y="795"/>
                    </a:lnTo>
                    <a:lnTo>
                      <a:pt x="355" y="831"/>
                    </a:lnTo>
                    <a:lnTo>
                      <a:pt x="236" y="893"/>
                    </a:lnTo>
                    <a:lnTo>
                      <a:pt x="234" y="873"/>
                    </a:lnTo>
                    <a:lnTo>
                      <a:pt x="231" y="847"/>
                    </a:lnTo>
                    <a:lnTo>
                      <a:pt x="230" y="818"/>
                    </a:lnTo>
                    <a:lnTo>
                      <a:pt x="229" y="786"/>
                    </a:lnTo>
                    <a:lnTo>
                      <a:pt x="228" y="751"/>
                    </a:lnTo>
                    <a:lnTo>
                      <a:pt x="228" y="597"/>
                    </a:lnTo>
                    <a:lnTo>
                      <a:pt x="229" y="558"/>
                    </a:lnTo>
                    <a:lnTo>
                      <a:pt x="229" y="521"/>
                    </a:lnTo>
                    <a:lnTo>
                      <a:pt x="231" y="486"/>
                    </a:lnTo>
                    <a:lnTo>
                      <a:pt x="231" y="453"/>
                    </a:lnTo>
                    <a:lnTo>
                      <a:pt x="233" y="422"/>
                    </a:lnTo>
                    <a:lnTo>
                      <a:pt x="234" y="396"/>
                    </a:lnTo>
                    <a:lnTo>
                      <a:pt x="236" y="373"/>
                    </a:lnTo>
                    <a:lnTo>
                      <a:pt x="238" y="345"/>
                    </a:lnTo>
                    <a:lnTo>
                      <a:pt x="239" y="317"/>
                    </a:lnTo>
                    <a:lnTo>
                      <a:pt x="242" y="290"/>
                    </a:lnTo>
                    <a:lnTo>
                      <a:pt x="243" y="265"/>
                    </a:lnTo>
                    <a:lnTo>
                      <a:pt x="245" y="241"/>
                    </a:lnTo>
                    <a:lnTo>
                      <a:pt x="246" y="221"/>
                    </a:lnTo>
                    <a:lnTo>
                      <a:pt x="248" y="204"/>
                    </a:lnTo>
                    <a:lnTo>
                      <a:pt x="248" y="189"/>
                    </a:lnTo>
                    <a:lnTo>
                      <a:pt x="249" y="178"/>
                    </a:lnTo>
                    <a:lnTo>
                      <a:pt x="250" y="171"/>
                    </a:lnTo>
                    <a:lnTo>
                      <a:pt x="250" y="169"/>
                    </a:lnTo>
                    <a:lnTo>
                      <a:pt x="140" y="171"/>
                    </a:lnTo>
                    <a:lnTo>
                      <a:pt x="143" y="190"/>
                    </a:lnTo>
                    <a:lnTo>
                      <a:pt x="145" y="215"/>
                    </a:lnTo>
                    <a:lnTo>
                      <a:pt x="147" y="244"/>
                    </a:lnTo>
                    <a:lnTo>
                      <a:pt x="148" y="276"/>
                    </a:lnTo>
                    <a:lnTo>
                      <a:pt x="149" y="311"/>
                    </a:lnTo>
                    <a:lnTo>
                      <a:pt x="150" y="347"/>
                    </a:lnTo>
                    <a:lnTo>
                      <a:pt x="151" y="385"/>
                    </a:lnTo>
                    <a:lnTo>
                      <a:pt x="151" y="424"/>
                    </a:lnTo>
                    <a:lnTo>
                      <a:pt x="151" y="604"/>
                    </a:lnTo>
                    <a:lnTo>
                      <a:pt x="151" y="633"/>
                    </a:lnTo>
                    <a:lnTo>
                      <a:pt x="151" y="658"/>
                    </a:lnTo>
                    <a:lnTo>
                      <a:pt x="149" y="713"/>
                    </a:lnTo>
                    <a:lnTo>
                      <a:pt x="148" y="740"/>
                    </a:lnTo>
                    <a:lnTo>
                      <a:pt x="147" y="765"/>
                    </a:lnTo>
                    <a:lnTo>
                      <a:pt x="145" y="789"/>
                    </a:lnTo>
                    <a:lnTo>
                      <a:pt x="144" y="811"/>
                    </a:lnTo>
                    <a:lnTo>
                      <a:pt x="143" y="831"/>
                    </a:lnTo>
                    <a:lnTo>
                      <a:pt x="141" y="848"/>
                    </a:lnTo>
                    <a:lnTo>
                      <a:pt x="140" y="862"/>
                    </a:lnTo>
                    <a:lnTo>
                      <a:pt x="139" y="872"/>
                    </a:lnTo>
                    <a:lnTo>
                      <a:pt x="138" y="878"/>
                    </a:lnTo>
                    <a:lnTo>
                      <a:pt x="138" y="881"/>
                    </a:lnTo>
                    <a:lnTo>
                      <a:pt x="16" y="845"/>
                    </a:lnTo>
                    <a:lnTo>
                      <a:pt x="16" y="843"/>
                    </a:lnTo>
                    <a:lnTo>
                      <a:pt x="17" y="835"/>
                    </a:lnTo>
                    <a:lnTo>
                      <a:pt x="18" y="824"/>
                    </a:lnTo>
                    <a:lnTo>
                      <a:pt x="19" y="807"/>
                    </a:lnTo>
                    <a:lnTo>
                      <a:pt x="19" y="787"/>
                    </a:lnTo>
                    <a:lnTo>
                      <a:pt x="20" y="762"/>
                    </a:lnTo>
                    <a:lnTo>
                      <a:pt x="21" y="735"/>
                    </a:lnTo>
                    <a:lnTo>
                      <a:pt x="21" y="703"/>
                    </a:lnTo>
                    <a:lnTo>
                      <a:pt x="22" y="669"/>
                    </a:lnTo>
                    <a:lnTo>
                      <a:pt x="22" y="591"/>
                    </a:lnTo>
                    <a:lnTo>
                      <a:pt x="21" y="548"/>
                    </a:lnTo>
                    <a:lnTo>
                      <a:pt x="20" y="503"/>
                    </a:lnTo>
                    <a:lnTo>
                      <a:pt x="19" y="465"/>
                    </a:lnTo>
                    <a:lnTo>
                      <a:pt x="17" y="427"/>
                    </a:lnTo>
                    <a:lnTo>
                      <a:pt x="14" y="351"/>
                    </a:lnTo>
                    <a:lnTo>
                      <a:pt x="13" y="314"/>
                    </a:lnTo>
                    <a:lnTo>
                      <a:pt x="11" y="278"/>
                    </a:lnTo>
                    <a:lnTo>
                      <a:pt x="9" y="244"/>
                    </a:lnTo>
                    <a:lnTo>
                      <a:pt x="8" y="212"/>
                    </a:lnTo>
                    <a:lnTo>
                      <a:pt x="5" y="182"/>
                    </a:lnTo>
                    <a:lnTo>
                      <a:pt x="4" y="155"/>
                    </a:lnTo>
                    <a:lnTo>
                      <a:pt x="3" y="131"/>
                    </a:lnTo>
                    <a:lnTo>
                      <a:pt x="2" y="111"/>
                    </a:lnTo>
                    <a:lnTo>
                      <a:pt x="1" y="94"/>
                    </a:lnTo>
                    <a:lnTo>
                      <a:pt x="0" y="82"/>
                    </a:lnTo>
                    <a:lnTo>
                      <a:pt x="0" y="75"/>
                    </a:lnTo>
                    <a:lnTo>
                      <a:pt x="0" y="72"/>
                    </a:lnTo>
                    <a:lnTo>
                      <a:pt x="22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F497D">
                      <a:shade val="30000"/>
                      <a:satMod val="115000"/>
                    </a:srgbClr>
                  </a:gs>
                  <a:gs pos="50000">
                    <a:srgbClr val="1F497D">
                      <a:shade val="67500"/>
                      <a:satMod val="115000"/>
                    </a:srgbClr>
                  </a:gs>
                  <a:gs pos="100000">
                    <a:srgbClr val="1F497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" name="Freeform 64">
                <a:extLst>
                  <a:ext uri="{FF2B5EF4-FFF2-40B4-BE49-F238E27FC236}">
                    <a16:creationId xmlns:a16="http://schemas.microsoft.com/office/drawing/2014/main" id="{B8A2A0E7-598F-49B3-B78A-449F4A0CB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321" y="5680391"/>
                <a:ext cx="276628" cy="179501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102" y="1"/>
                  </a:cxn>
                  <a:cxn ang="0">
                    <a:pos x="116" y="4"/>
                  </a:cxn>
                  <a:cxn ang="0">
                    <a:pos x="129" y="10"/>
                  </a:cxn>
                  <a:cxn ang="0">
                    <a:pos x="139" y="16"/>
                  </a:cxn>
                  <a:cxn ang="0">
                    <a:pos x="148" y="25"/>
                  </a:cxn>
                  <a:cxn ang="0">
                    <a:pos x="155" y="34"/>
                  </a:cxn>
                  <a:cxn ang="0">
                    <a:pos x="161" y="44"/>
                  </a:cxn>
                  <a:cxn ang="0">
                    <a:pos x="166" y="54"/>
                  </a:cxn>
                  <a:cxn ang="0">
                    <a:pos x="169" y="65"/>
                  </a:cxn>
                  <a:cxn ang="0">
                    <a:pos x="172" y="74"/>
                  </a:cxn>
                  <a:cxn ang="0">
                    <a:pos x="173" y="82"/>
                  </a:cxn>
                  <a:cxn ang="0">
                    <a:pos x="174" y="89"/>
                  </a:cxn>
                  <a:cxn ang="0">
                    <a:pos x="174" y="95"/>
                  </a:cxn>
                  <a:cxn ang="0">
                    <a:pos x="174" y="100"/>
                  </a:cxn>
                  <a:cxn ang="0">
                    <a:pos x="172" y="101"/>
                  </a:cxn>
                  <a:cxn ang="0">
                    <a:pos x="166" y="102"/>
                  </a:cxn>
                  <a:cxn ang="0">
                    <a:pos x="158" y="104"/>
                  </a:cxn>
                  <a:cxn ang="0">
                    <a:pos x="146" y="106"/>
                  </a:cxn>
                  <a:cxn ang="0">
                    <a:pos x="131" y="108"/>
                  </a:cxn>
                  <a:cxn ang="0">
                    <a:pos x="115" y="110"/>
                  </a:cxn>
                  <a:cxn ang="0">
                    <a:pos x="97" y="112"/>
                  </a:cxn>
                  <a:cxn ang="0">
                    <a:pos x="77" y="113"/>
                  </a:cxn>
                  <a:cxn ang="0">
                    <a:pos x="57" y="113"/>
                  </a:cxn>
                  <a:cxn ang="0">
                    <a:pos x="41" y="112"/>
                  </a:cxn>
                  <a:cxn ang="0">
                    <a:pos x="28" y="110"/>
                  </a:cxn>
                  <a:cxn ang="0">
                    <a:pos x="18" y="108"/>
                  </a:cxn>
                  <a:cxn ang="0">
                    <a:pos x="10" y="106"/>
                  </a:cxn>
                  <a:cxn ang="0">
                    <a:pos x="5" y="104"/>
                  </a:cxn>
                  <a:cxn ang="0">
                    <a:pos x="2" y="102"/>
                  </a:cxn>
                  <a:cxn ang="0">
                    <a:pos x="1" y="101"/>
                  </a:cxn>
                  <a:cxn ang="0">
                    <a:pos x="0" y="100"/>
                  </a:cxn>
                  <a:cxn ang="0">
                    <a:pos x="0" y="89"/>
                  </a:cxn>
                  <a:cxn ang="0">
                    <a:pos x="1" y="81"/>
                  </a:cxn>
                  <a:cxn ang="0">
                    <a:pos x="5" y="62"/>
                  </a:cxn>
                  <a:cxn ang="0">
                    <a:pos x="9" y="51"/>
                  </a:cxn>
                  <a:cxn ang="0">
                    <a:pos x="14" y="41"/>
                  </a:cxn>
                  <a:cxn ang="0">
                    <a:pos x="21" y="31"/>
                  </a:cxn>
                  <a:cxn ang="0">
                    <a:pos x="29" y="22"/>
                  </a:cxn>
                  <a:cxn ang="0">
                    <a:pos x="39" y="14"/>
                  </a:cxn>
                  <a:cxn ang="0">
                    <a:pos x="52" y="7"/>
                  </a:cxn>
                  <a:cxn ang="0">
                    <a:pos x="67" y="3"/>
                  </a:cxn>
                  <a:cxn ang="0">
                    <a:pos x="85" y="0"/>
                  </a:cxn>
                </a:cxnLst>
                <a:rect l="0" t="0" r="r" b="b"/>
                <a:pathLst>
                  <a:path w="174" h="113">
                    <a:moveTo>
                      <a:pt x="85" y="0"/>
                    </a:moveTo>
                    <a:lnTo>
                      <a:pt x="102" y="1"/>
                    </a:lnTo>
                    <a:lnTo>
                      <a:pt x="116" y="4"/>
                    </a:lnTo>
                    <a:lnTo>
                      <a:pt x="129" y="10"/>
                    </a:lnTo>
                    <a:lnTo>
                      <a:pt x="139" y="16"/>
                    </a:lnTo>
                    <a:lnTo>
                      <a:pt x="148" y="25"/>
                    </a:lnTo>
                    <a:lnTo>
                      <a:pt x="155" y="34"/>
                    </a:lnTo>
                    <a:lnTo>
                      <a:pt x="161" y="44"/>
                    </a:lnTo>
                    <a:lnTo>
                      <a:pt x="166" y="54"/>
                    </a:lnTo>
                    <a:lnTo>
                      <a:pt x="169" y="65"/>
                    </a:lnTo>
                    <a:lnTo>
                      <a:pt x="172" y="74"/>
                    </a:lnTo>
                    <a:lnTo>
                      <a:pt x="173" y="82"/>
                    </a:lnTo>
                    <a:lnTo>
                      <a:pt x="174" y="89"/>
                    </a:lnTo>
                    <a:lnTo>
                      <a:pt x="174" y="95"/>
                    </a:lnTo>
                    <a:lnTo>
                      <a:pt x="174" y="100"/>
                    </a:lnTo>
                    <a:lnTo>
                      <a:pt x="172" y="101"/>
                    </a:lnTo>
                    <a:lnTo>
                      <a:pt x="166" y="102"/>
                    </a:lnTo>
                    <a:lnTo>
                      <a:pt x="158" y="104"/>
                    </a:lnTo>
                    <a:lnTo>
                      <a:pt x="146" y="106"/>
                    </a:lnTo>
                    <a:lnTo>
                      <a:pt x="131" y="108"/>
                    </a:lnTo>
                    <a:lnTo>
                      <a:pt x="115" y="110"/>
                    </a:lnTo>
                    <a:lnTo>
                      <a:pt x="97" y="112"/>
                    </a:lnTo>
                    <a:lnTo>
                      <a:pt x="77" y="113"/>
                    </a:lnTo>
                    <a:lnTo>
                      <a:pt x="57" y="113"/>
                    </a:lnTo>
                    <a:lnTo>
                      <a:pt x="41" y="112"/>
                    </a:lnTo>
                    <a:lnTo>
                      <a:pt x="28" y="110"/>
                    </a:lnTo>
                    <a:lnTo>
                      <a:pt x="18" y="108"/>
                    </a:lnTo>
                    <a:lnTo>
                      <a:pt x="10" y="106"/>
                    </a:lnTo>
                    <a:lnTo>
                      <a:pt x="5" y="104"/>
                    </a:lnTo>
                    <a:lnTo>
                      <a:pt x="2" y="102"/>
                    </a:lnTo>
                    <a:lnTo>
                      <a:pt x="1" y="101"/>
                    </a:lnTo>
                    <a:lnTo>
                      <a:pt x="0" y="100"/>
                    </a:lnTo>
                    <a:lnTo>
                      <a:pt x="0" y="89"/>
                    </a:lnTo>
                    <a:lnTo>
                      <a:pt x="1" y="81"/>
                    </a:lnTo>
                    <a:lnTo>
                      <a:pt x="5" y="62"/>
                    </a:lnTo>
                    <a:lnTo>
                      <a:pt x="9" y="51"/>
                    </a:lnTo>
                    <a:lnTo>
                      <a:pt x="14" y="41"/>
                    </a:lnTo>
                    <a:lnTo>
                      <a:pt x="21" y="31"/>
                    </a:lnTo>
                    <a:lnTo>
                      <a:pt x="29" y="22"/>
                    </a:lnTo>
                    <a:lnTo>
                      <a:pt x="39" y="14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" name="Freeform 65">
                <a:extLst>
                  <a:ext uri="{FF2B5EF4-FFF2-40B4-BE49-F238E27FC236}">
                    <a16:creationId xmlns:a16="http://schemas.microsoft.com/office/drawing/2014/main" id="{51106309-45EB-4926-8CB5-219B72C1D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011" y="5685886"/>
                <a:ext cx="296780" cy="188659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119" y="0"/>
                  </a:cxn>
                  <a:cxn ang="0">
                    <a:pos x="134" y="3"/>
                  </a:cxn>
                  <a:cxn ang="0">
                    <a:pos x="146" y="8"/>
                  </a:cxn>
                  <a:cxn ang="0">
                    <a:pos x="156" y="16"/>
                  </a:cxn>
                  <a:cxn ang="0">
                    <a:pos x="165" y="24"/>
                  </a:cxn>
                  <a:cxn ang="0">
                    <a:pos x="172" y="33"/>
                  </a:cxn>
                  <a:cxn ang="0">
                    <a:pos x="177" y="43"/>
                  </a:cxn>
                  <a:cxn ang="0">
                    <a:pos x="180" y="54"/>
                  </a:cxn>
                  <a:cxn ang="0">
                    <a:pos x="183" y="63"/>
                  </a:cxn>
                  <a:cxn ang="0">
                    <a:pos x="186" y="72"/>
                  </a:cxn>
                  <a:cxn ang="0">
                    <a:pos x="186" y="81"/>
                  </a:cxn>
                  <a:cxn ang="0">
                    <a:pos x="187" y="88"/>
                  </a:cxn>
                  <a:cxn ang="0">
                    <a:pos x="187" y="100"/>
                  </a:cxn>
                  <a:cxn ang="0">
                    <a:pos x="186" y="101"/>
                  </a:cxn>
                  <a:cxn ang="0">
                    <a:pos x="185" y="103"/>
                  </a:cxn>
                  <a:cxn ang="0">
                    <a:pos x="181" y="105"/>
                  </a:cxn>
                  <a:cxn ang="0">
                    <a:pos x="175" y="108"/>
                  </a:cxn>
                  <a:cxn ang="0">
                    <a:pos x="167" y="111"/>
                  </a:cxn>
                  <a:cxn ang="0">
                    <a:pos x="156" y="113"/>
                  </a:cxn>
                  <a:cxn ang="0">
                    <a:pos x="140" y="116"/>
                  </a:cxn>
                  <a:cxn ang="0">
                    <a:pos x="120" y="118"/>
                  </a:cxn>
                  <a:cxn ang="0">
                    <a:pos x="102" y="119"/>
                  </a:cxn>
                  <a:cxn ang="0">
                    <a:pos x="84" y="118"/>
                  </a:cxn>
                  <a:cxn ang="0">
                    <a:pos x="67" y="116"/>
                  </a:cxn>
                  <a:cxn ang="0">
                    <a:pos x="52" y="114"/>
                  </a:cxn>
                  <a:cxn ang="0">
                    <a:pos x="38" y="111"/>
                  </a:cxn>
                  <a:cxn ang="0">
                    <a:pos x="25" y="107"/>
                  </a:cxn>
                  <a:cxn ang="0">
                    <a:pos x="15" y="105"/>
                  </a:cxn>
                  <a:cxn ang="0">
                    <a:pos x="7" y="102"/>
                  </a:cxn>
                  <a:cxn ang="0">
                    <a:pos x="2" y="100"/>
                  </a:cxn>
                  <a:cxn ang="0">
                    <a:pos x="0" y="99"/>
                  </a:cxn>
                  <a:cxn ang="0">
                    <a:pos x="0" y="95"/>
                  </a:cxn>
                  <a:cxn ang="0">
                    <a:pos x="1" y="89"/>
                  </a:cxn>
                  <a:cxn ang="0">
                    <a:pos x="2" y="83"/>
                  </a:cxn>
                  <a:cxn ang="0">
                    <a:pos x="4" y="75"/>
                  </a:cxn>
                  <a:cxn ang="0">
                    <a:pos x="6" y="66"/>
                  </a:cxn>
                  <a:cxn ang="0">
                    <a:pos x="11" y="56"/>
                  </a:cxn>
                  <a:cxn ang="0">
                    <a:pos x="15" y="46"/>
                  </a:cxn>
                  <a:cxn ang="0">
                    <a:pos x="22" y="37"/>
                  </a:cxn>
                  <a:cxn ang="0">
                    <a:pos x="30" y="27"/>
                  </a:cxn>
                  <a:cxn ang="0">
                    <a:pos x="40" y="19"/>
                  </a:cxn>
                  <a:cxn ang="0">
                    <a:pos x="52" y="12"/>
                  </a:cxn>
                  <a:cxn ang="0">
                    <a:pos x="67" y="5"/>
                  </a:cxn>
                  <a:cxn ang="0">
                    <a:pos x="83" y="2"/>
                  </a:cxn>
                  <a:cxn ang="0">
                    <a:pos x="102" y="0"/>
                  </a:cxn>
                </a:cxnLst>
                <a:rect l="0" t="0" r="r" b="b"/>
                <a:pathLst>
                  <a:path w="187" h="119">
                    <a:moveTo>
                      <a:pt x="102" y="0"/>
                    </a:moveTo>
                    <a:lnTo>
                      <a:pt x="119" y="0"/>
                    </a:lnTo>
                    <a:lnTo>
                      <a:pt x="134" y="3"/>
                    </a:lnTo>
                    <a:lnTo>
                      <a:pt x="146" y="8"/>
                    </a:lnTo>
                    <a:lnTo>
                      <a:pt x="156" y="16"/>
                    </a:lnTo>
                    <a:lnTo>
                      <a:pt x="165" y="24"/>
                    </a:lnTo>
                    <a:lnTo>
                      <a:pt x="172" y="33"/>
                    </a:lnTo>
                    <a:lnTo>
                      <a:pt x="177" y="43"/>
                    </a:lnTo>
                    <a:lnTo>
                      <a:pt x="180" y="54"/>
                    </a:lnTo>
                    <a:lnTo>
                      <a:pt x="183" y="63"/>
                    </a:lnTo>
                    <a:lnTo>
                      <a:pt x="186" y="72"/>
                    </a:lnTo>
                    <a:lnTo>
                      <a:pt x="186" y="81"/>
                    </a:lnTo>
                    <a:lnTo>
                      <a:pt x="187" y="88"/>
                    </a:lnTo>
                    <a:lnTo>
                      <a:pt x="187" y="100"/>
                    </a:lnTo>
                    <a:lnTo>
                      <a:pt x="186" y="101"/>
                    </a:lnTo>
                    <a:lnTo>
                      <a:pt x="185" y="103"/>
                    </a:lnTo>
                    <a:lnTo>
                      <a:pt x="181" y="105"/>
                    </a:lnTo>
                    <a:lnTo>
                      <a:pt x="175" y="108"/>
                    </a:lnTo>
                    <a:lnTo>
                      <a:pt x="167" y="111"/>
                    </a:lnTo>
                    <a:lnTo>
                      <a:pt x="156" y="113"/>
                    </a:lnTo>
                    <a:lnTo>
                      <a:pt x="140" y="116"/>
                    </a:lnTo>
                    <a:lnTo>
                      <a:pt x="120" y="118"/>
                    </a:lnTo>
                    <a:lnTo>
                      <a:pt x="102" y="119"/>
                    </a:lnTo>
                    <a:lnTo>
                      <a:pt x="84" y="118"/>
                    </a:lnTo>
                    <a:lnTo>
                      <a:pt x="67" y="116"/>
                    </a:lnTo>
                    <a:lnTo>
                      <a:pt x="52" y="114"/>
                    </a:lnTo>
                    <a:lnTo>
                      <a:pt x="38" y="111"/>
                    </a:lnTo>
                    <a:lnTo>
                      <a:pt x="25" y="107"/>
                    </a:lnTo>
                    <a:lnTo>
                      <a:pt x="15" y="105"/>
                    </a:lnTo>
                    <a:lnTo>
                      <a:pt x="7" y="102"/>
                    </a:lnTo>
                    <a:lnTo>
                      <a:pt x="2" y="100"/>
                    </a:lnTo>
                    <a:lnTo>
                      <a:pt x="0" y="99"/>
                    </a:lnTo>
                    <a:lnTo>
                      <a:pt x="0" y="95"/>
                    </a:lnTo>
                    <a:lnTo>
                      <a:pt x="1" y="89"/>
                    </a:lnTo>
                    <a:lnTo>
                      <a:pt x="2" y="83"/>
                    </a:lnTo>
                    <a:lnTo>
                      <a:pt x="4" y="75"/>
                    </a:lnTo>
                    <a:lnTo>
                      <a:pt x="6" y="66"/>
                    </a:lnTo>
                    <a:lnTo>
                      <a:pt x="11" y="56"/>
                    </a:lnTo>
                    <a:lnTo>
                      <a:pt x="15" y="46"/>
                    </a:lnTo>
                    <a:lnTo>
                      <a:pt x="22" y="37"/>
                    </a:lnTo>
                    <a:lnTo>
                      <a:pt x="30" y="27"/>
                    </a:lnTo>
                    <a:lnTo>
                      <a:pt x="40" y="19"/>
                    </a:lnTo>
                    <a:lnTo>
                      <a:pt x="52" y="12"/>
                    </a:lnTo>
                    <a:lnTo>
                      <a:pt x="67" y="5"/>
                    </a:lnTo>
                    <a:lnTo>
                      <a:pt x="83" y="2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" name="Freeform 66">
                <a:extLst>
                  <a:ext uri="{FF2B5EF4-FFF2-40B4-BE49-F238E27FC236}">
                    <a16:creationId xmlns:a16="http://schemas.microsoft.com/office/drawing/2014/main" id="{3FD02B2A-5586-4E54-A16D-B8580E863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316" y="4480665"/>
                <a:ext cx="183197" cy="203312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94" y="2"/>
                  </a:cxn>
                  <a:cxn ang="0">
                    <a:pos x="96" y="7"/>
                  </a:cxn>
                  <a:cxn ang="0">
                    <a:pos x="98" y="15"/>
                  </a:cxn>
                  <a:cxn ang="0">
                    <a:pos x="100" y="25"/>
                  </a:cxn>
                  <a:cxn ang="0">
                    <a:pos x="103" y="36"/>
                  </a:cxn>
                  <a:cxn ang="0">
                    <a:pos x="107" y="49"/>
                  </a:cxn>
                  <a:cxn ang="0">
                    <a:pos x="109" y="60"/>
                  </a:cxn>
                  <a:cxn ang="0">
                    <a:pos x="112" y="72"/>
                  </a:cxn>
                  <a:cxn ang="0">
                    <a:pos x="114" y="82"/>
                  </a:cxn>
                  <a:cxn ang="0">
                    <a:pos x="115" y="91"/>
                  </a:cxn>
                  <a:cxn ang="0">
                    <a:pos x="115" y="100"/>
                  </a:cxn>
                  <a:cxn ang="0">
                    <a:pos x="110" y="106"/>
                  </a:cxn>
                  <a:cxn ang="0">
                    <a:pos x="104" y="113"/>
                  </a:cxn>
                  <a:cxn ang="0">
                    <a:pos x="96" y="118"/>
                  </a:cxn>
                  <a:cxn ang="0">
                    <a:pos x="88" y="122"/>
                  </a:cxn>
                  <a:cxn ang="0">
                    <a:pos x="80" y="125"/>
                  </a:cxn>
                  <a:cxn ang="0">
                    <a:pos x="72" y="127"/>
                  </a:cxn>
                  <a:cxn ang="0">
                    <a:pos x="62" y="128"/>
                  </a:cxn>
                  <a:cxn ang="0">
                    <a:pos x="58" y="128"/>
                  </a:cxn>
                  <a:cxn ang="0">
                    <a:pos x="53" y="127"/>
                  </a:cxn>
                  <a:cxn ang="0">
                    <a:pos x="48" y="125"/>
                  </a:cxn>
                  <a:cxn ang="0">
                    <a:pos x="43" y="119"/>
                  </a:cxn>
                  <a:cxn ang="0">
                    <a:pos x="37" y="112"/>
                  </a:cxn>
                  <a:cxn ang="0">
                    <a:pos x="31" y="102"/>
                  </a:cxn>
                  <a:cxn ang="0">
                    <a:pos x="26" y="92"/>
                  </a:cxn>
                  <a:cxn ang="0">
                    <a:pos x="21" y="81"/>
                  </a:cxn>
                  <a:cxn ang="0">
                    <a:pos x="17" y="68"/>
                  </a:cxn>
                  <a:cxn ang="0">
                    <a:pos x="12" y="57"/>
                  </a:cxn>
                  <a:cxn ang="0">
                    <a:pos x="8" y="46"/>
                  </a:cxn>
                  <a:cxn ang="0">
                    <a:pos x="4" y="36"/>
                  </a:cxn>
                  <a:cxn ang="0">
                    <a:pos x="2" y="28"/>
                  </a:cxn>
                  <a:cxn ang="0">
                    <a:pos x="1" y="23"/>
                  </a:cxn>
                  <a:cxn ang="0">
                    <a:pos x="0" y="21"/>
                  </a:cxn>
                  <a:cxn ang="0">
                    <a:pos x="93" y="0"/>
                  </a:cxn>
                </a:cxnLst>
                <a:rect l="0" t="0" r="r" b="b"/>
                <a:pathLst>
                  <a:path w="115" h="128">
                    <a:moveTo>
                      <a:pt x="93" y="0"/>
                    </a:moveTo>
                    <a:lnTo>
                      <a:pt x="94" y="2"/>
                    </a:lnTo>
                    <a:lnTo>
                      <a:pt x="96" y="7"/>
                    </a:lnTo>
                    <a:lnTo>
                      <a:pt x="98" y="15"/>
                    </a:lnTo>
                    <a:lnTo>
                      <a:pt x="100" y="25"/>
                    </a:lnTo>
                    <a:lnTo>
                      <a:pt x="103" y="36"/>
                    </a:lnTo>
                    <a:lnTo>
                      <a:pt x="107" y="49"/>
                    </a:lnTo>
                    <a:lnTo>
                      <a:pt x="109" y="60"/>
                    </a:lnTo>
                    <a:lnTo>
                      <a:pt x="112" y="72"/>
                    </a:lnTo>
                    <a:lnTo>
                      <a:pt x="114" y="82"/>
                    </a:lnTo>
                    <a:lnTo>
                      <a:pt x="115" y="91"/>
                    </a:lnTo>
                    <a:lnTo>
                      <a:pt x="115" y="100"/>
                    </a:lnTo>
                    <a:lnTo>
                      <a:pt x="110" y="106"/>
                    </a:lnTo>
                    <a:lnTo>
                      <a:pt x="104" y="113"/>
                    </a:lnTo>
                    <a:lnTo>
                      <a:pt x="96" y="118"/>
                    </a:lnTo>
                    <a:lnTo>
                      <a:pt x="88" y="122"/>
                    </a:lnTo>
                    <a:lnTo>
                      <a:pt x="80" y="125"/>
                    </a:lnTo>
                    <a:lnTo>
                      <a:pt x="72" y="127"/>
                    </a:lnTo>
                    <a:lnTo>
                      <a:pt x="62" y="128"/>
                    </a:lnTo>
                    <a:lnTo>
                      <a:pt x="58" y="128"/>
                    </a:lnTo>
                    <a:lnTo>
                      <a:pt x="53" y="127"/>
                    </a:lnTo>
                    <a:lnTo>
                      <a:pt x="48" y="125"/>
                    </a:lnTo>
                    <a:lnTo>
                      <a:pt x="43" y="119"/>
                    </a:lnTo>
                    <a:lnTo>
                      <a:pt x="37" y="112"/>
                    </a:lnTo>
                    <a:lnTo>
                      <a:pt x="31" y="102"/>
                    </a:lnTo>
                    <a:lnTo>
                      <a:pt x="26" y="92"/>
                    </a:lnTo>
                    <a:lnTo>
                      <a:pt x="21" y="81"/>
                    </a:lnTo>
                    <a:lnTo>
                      <a:pt x="17" y="68"/>
                    </a:lnTo>
                    <a:lnTo>
                      <a:pt x="12" y="57"/>
                    </a:lnTo>
                    <a:lnTo>
                      <a:pt x="8" y="46"/>
                    </a:lnTo>
                    <a:lnTo>
                      <a:pt x="4" y="36"/>
                    </a:lnTo>
                    <a:lnTo>
                      <a:pt x="2" y="28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" name="Freeform 67">
                <a:extLst>
                  <a:ext uri="{FF2B5EF4-FFF2-40B4-BE49-F238E27FC236}">
                    <a16:creationId xmlns:a16="http://schemas.microsoft.com/office/drawing/2014/main" id="{6C39BAC6-82F8-4B6D-B11C-55B873987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316" y="4480665"/>
                <a:ext cx="170374" cy="117225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94" y="2"/>
                  </a:cxn>
                  <a:cxn ang="0">
                    <a:pos x="96" y="7"/>
                  </a:cxn>
                  <a:cxn ang="0">
                    <a:pos x="98" y="15"/>
                  </a:cxn>
                  <a:cxn ang="0">
                    <a:pos x="101" y="25"/>
                  </a:cxn>
                  <a:cxn ang="0">
                    <a:pos x="104" y="36"/>
                  </a:cxn>
                  <a:cxn ang="0">
                    <a:pos x="107" y="49"/>
                  </a:cxn>
                  <a:cxn ang="0">
                    <a:pos x="18" y="74"/>
                  </a:cxn>
                  <a:cxn ang="0">
                    <a:pos x="14" y="63"/>
                  </a:cxn>
                  <a:cxn ang="0">
                    <a:pos x="10" y="52"/>
                  </a:cxn>
                  <a:cxn ang="0">
                    <a:pos x="7" y="42"/>
                  </a:cxn>
                  <a:cxn ang="0">
                    <a:pos x="4" y="33"/>
                  </a:cxn>
                  <a:cxn ang="0">
                    <a:pos x="2" y="27"/>
                  </a:cxn>
                  <a:cxn ang="0">
                    <a:pos x="1" y="23"/>
                  </a:cxn>
                  <a:cxn ang="0">
                    <a:pos x="0" y="21"/>
                  </a:cxn>
                  <a:cxn ang="0">
                    <a:pos x="93" y="0"/>
                  </a:cxn>
                </a:cxnLst>
                <a:rect l="0" t="0" r="r" b="b"/>
                <a:pathLst>
                  <a:path w="107" h="74">
                    <a:moveTo>
                      <a:pt x="93" y="0"/>
                    </a:moveTo>
                    <a:lnTo>
                      <a:pt x="94" y="2"/>
                    </a:lnTo>
                    <a:lnTo>
                      <a:pt x="96" y="7"/>
                    </a:lnTo>
                    <a:lnTo>
                      <a:pt x="98" y="15"/>
                    </a:lnTo>
                    <a:lnTo>
                      <a:pt x="101" y="25"/>
                    </a:lnTo>
                    <a:lnTo>
                      <a:pt x="104" y="36"/>
                    </a:lnTo>
                    <a:lnTo>
                      <a:pt x="107" y="49"/>
                    </a:lnTo>
                    <a:lnTo>
                      <a:pt x="18" y="74"/>
                    </a:lnTo>
                    <a:lnTo>
                      <a:pt x="14" y="63"/>
                    </a:lnTo>
                    <a:lnTo>
                      <a:pt x="10" y="52"/>
                    </a:lnTo>
                    <a:lnTo>
                      <a:pt x="7" y="42"/>
                    </a:lnTo>
                    <a:lnTo>
                      <a:pt x="4" y="33"/>
                    </a:lnTo>
                    <a:lnTo>
                      <a:pt x="2" y="27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" name="Freeform 68">
                <a:extLst>
                  <a:ext uri="{FF2B5EF4-FFF2-40B4-BE49-F238E27FC236}">
                    <a16:creationId xmlns:a16="http://schemas.microsoft.com/office/drawing/2014/main" id="{CF43C710-5717-4891-8F6E-6FE274B9A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773" y="3246137"/>
                <a:ext cx="177701" cy="150195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113" y="0"/>
                  </a:cxn>
                  <a:cxn ang="0">
                    <a:pos x="88" y="91"/>
                  </a:cxn>
                  <a:cxn ang="0">
                    <a:pos x="62" y="94"/>
                  </a:cxn>
                  <a:cxn ang="0">
                    <a:pos x="0" y="13"/>
                  </a:cxn>
                  <a:cxn ang="0">
                    <a:pos x="2" y="13"/>
                  </a:cxn>
                  <a:cxn ang="0">
                    <a:pos x="8" y="12"/>
                  </a:cxn>
                  <a:cxn ang="0">
                    <a:pos x="17" y="11"/>
                  </a:cxn>
                  <a:cxn ang="0">
                    <a:pos x="27" y="10"/>
                  </a:cxn>
                  <a:cxn ang="0">
                    <a:pos x="38" y="9"/>
                  </a:cxn>
                  <a:cxn ang="0">
                    <a:pos x="49" y="7"/>
                  </a:cxn>
                  <a:cxn ang="0">
                    <a:pos x="58" y="7"/>
                  </a:cxn>
                  <a:cxn ang="0">
                    <a:pos x="71" y="5"/>
                  </a:cxn>
                  <a:cxn ang="0">
                    <a:pos x="84" y="4"/>
                  </a:cxn>
                  <a:cxn ang="0">
                    <a:pos x="95" y="2"/>
                  </a:cxn>
                  <a:cxn ang="0">
                    <a:pos x="104" y="2"/>
                  </a:cxn>
                  <a:cxn ang="0">
                    <a:pos x="111" y="0"/>
                  </a:cxn>
                </a:cxnLst>
                <a:rect l="0" t="0" r="r" b="b"/>
                <a:pathLst>
                  <a:path w="113" h="94">
                    <a:moveTo>
                      <a:pt x="111" y="0"/>
                    </a:moveTo>
                    <a:lnTo>
                      <a:pt x="113" y="0"/>
                    </a:lnTo>
                    <a:lnTo>
                      <a:pt x="88" y="91"/>
                    </a:lnTo>
                    <a:lnTo>
                      <a:pt x="62" y="94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8" y="12"/>
                    </a:lnTo>
                    <a:lnTo>
                      <a:pt x="17" y="11"/>
                    </a:lnTo>
                    <a:lnTo>
                      <a:pt x="27" y="10"/>
                    </a:lnTo>
                    <a:lnTo>
                      <a:pt x="38" y="9"/>
                    </a:lnTo>
                    <a:lnTo>
                      <a:pt x="49" y="7"/>
                    </a:lnTo>
                    <a:lnTo>
                      <a:pt x="58" y="7"/>
                    </a:lnTo>
                    <a:lnTo>
                      <a:pt x="71" y="5"/>
                    </a:lnTo>
                    <a:lnTo>
                      <a:pt x="84" y="4"/>
                    </a:lnTo>
                    <a:lnTo>
                      <a:pt x="95" y="2"/>
                    </a:lnTo>
                    <a:lnTo>
                      <a:pt x="104" y="2"/>
                    </a:lnTo>
                    <a:lnTo>
                      <a:pt x="11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6400">
                      <a:shade val="30000"/>
                      <a:satMod val="115000"/>
                    </a:srgbClr>
                  </a:gs>
                  <a:gs pos="50000">
                    <a:srgbClr val="FF6400">
                      <a:shade val="67500"/>
                      <a:satMod val="115000"/>
                    </a:srgbClr>
                  </a:gs>
                  <a:gs pos="100000">
                    <a:srgbClr val="FF64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" name="Freeform 69">
                <a:extLst>
                  <a:ext uri="{FF2B5EF4-FFF2-40B4-BE49-F238E27FC236}">
                    <a16:creationId xmlns:a16="http://schemas.microsoft.com/office/drawing/2014/main" id="{0DD8DF21-DB3A-45AA-9090-C688799E9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724" y="3365193"/>
                <a:ext cx="166709" cy="64840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4" y="2"/>
                  </a:cxn>
                  <a:cxn ang="0">
                    <a:pos x="45" y="7"/>
                  </a:cxn>
                  <a:cxn ang="0">
                    <a:pos x="48" y="17"/>
                  </a:cxn>
                  <a:cxn ang="0">
                    <a:pos x="51" y="29"/>
                  </a:cxn>
                  <a:cxn ang="0">
                    <a:pos x="55" y="43"/>
                  </a:cxn>
                  <a:cxn ang="0">
                    <a:pos x="60" y="60"/>
                  </a:cxn>
                  <a:cxn ang="0">
                    <a:pos x="65" y="79"/>
                  </a:cxn>
                  <a:cxn ang="0">
                    <a:pos x="70" y="99"/>
                  </a:cxn>
                  <a:cxn ang="0">
                    <a:pos x="76" y="120"/>
                  </a:cxn>
                  <a:cxn ang="0">
                    <a:pos x="81" y="142"/>
                  </a:cxn>
                  <a:cxn ang="0">
                    <a:pos x="86" y="165"/>
                  </a:cxn>
                  <a:cxn ang="0">
                    <a:pos x="91" y="187"/>
                  </a:cxn>
                  <a:cxn ang="0">
                    <a:pos x="96" y="209"/>
                  </a:cxn>
                  <a:cxn ang="0">
                    <a:pos x="99" y="230"/>
                  </a:cxn>
                  <a:cxn ang="0">
                    <a:pos x="103" y="251"/>
                  </a:cxn>
                  <a:cxn ang="0">
                    <a:pos x="105" y="270"/>
                  </a:cxn>
                  <a:cxn ang="0">
                    <a:pos x="63" y="408"/>
                  </a:cxn>
                  <a:cxn ang="0">
                    <a:pos x="0" y="301"/>
                  </a:cxn>
                  <a:cxn ang="0">
                    <a:pos x="0" y="299"/>
                  </a:cxn>
                  <a:cxn ang="0">
                    <a:pos x="1" y="292"/>
                  </a:cxn>
                  <a:cxn ang="0">
                    <a:pos x="2" y="280"/>
                  </a:cxn>
                  <a:cxn ang="0">
                    <a:pos x="4" y="265"/>
                  </a:cxn>
                  <a:cxn ang="0">
                    <a:pos x="5" y="247"/>
                  </a:cxn>
                  <a:cxn ang="0">
                    <a:pos x="7" y="227"/>
                  </a:cxn>
                  <a:cxn ang="0">
                    <a:pos x="9" y="204"/>
                  </a:cxn>
                  <a:cxn ang="0">
                    <a:pos x="11" y="180"/>
                  </a:cxn>
                  <a:cxn ang="0">
                    <a:pos x="14" y="131"/>
                  </a:cxn>
                  <a:cxn ang="0">
                    <a:pos x="16" y="105"/>
                  </a:cxn>
                  <a:cxn ang="0">
                    <a:pos x="17" y="81"/>
                  </a:cxn>
                  <a:cxn ang="0">
                    <a:pos x="18" y="58"/>
                  </a:cxn>
                  <a:cxn ang="0">
                    <a:pos x="18" y="37"/>
                  </a:cxn>
                  <a:cxn ang="0">
                    <a:pos x="18" y="17"/>
                  </a:cxn>
                  <a:cxn ang="0">
                    <a:pos x="18" y="1"/>
                  </a:cxn>
                  <a:cxn ang="0">
                    <a:pos x="43" y="0"/>
                  </a:cxn>
                </a:cxnLst>
                <a:rect l="0" t="0" r="r" b="b"/>
                <a:pathLst>
                  <a:path w="105" h="408">
                    <a:moveTo>
                      <a:pt x="43" y="0"/>
                    </a:moveTo>
                    <a:lnTo>
                      <a:pt x="44" y="2"/>
                    </a:lnTo>
                    <a:lnTo>
                      <a:pt x="45" y="7"/>
                    </a:lnTo>
                    <a:lnTo>
                      <a:pt x="48" y="17"/>
                    </a:lnTo>
                    <a:lnTo>
                      <a:pt x="51" y="29"/>
                    </a:lnTo>
                    <a:lnTo>
                      <a:pt x="55" y="43"/>
                    </a:lnTo>
                    <a:lnTo>
                      <a:pt x="60" y="60"/>
                    </a:lnTo>
                    <a:lnTo>
                      <a:pt x="65" y="79"/>
                    </a:lnTo>
                    <a:lnTo>
                      <a:pt x="70" y="99"/>
                    </a:lnTo>
                    <a:lnTo>
                      <a:pt x="76" y="120"/>
                    </a:lnTo>
                    <a:lnTo>
                      <a:pt x="81" y="142"/>
                    </a:lnTo>
                    <a:lnTo>
                      <a:pt x="86" y="165"/>
                    </a:lnTo>
                    <a:lnTo>
                      <a:pt x="91" y="187"/>
                    </a:lnTo>
                    <a:lnTo>
                      <a:pt x="96" y="209"/>
                    </a:lnTo>
                    <a:lnTo>
                      <a:pt x="99" y="230"/>
                    </a:lnTo>
                    <a:lnTo>
                      <a:pt x="103" y="251"/>
                    </a:lnTo>
                    <a:lnTo>
                      <a:pt x="105" y="270"/>
                    </a:lnTo>
                    <a:lnTo>
                      <a:pt x="63" y="408"/>
                    </a:lnTo>
                    <a:lnTo>
                      <a:pt x="0" y="301"/>
                    </a:lnTo>
                    <a:lnTo>
                      <a:pt x="0" y="299"/>
                    </a:lnTo>
                    <a:lnTo>
                      <a:pt x="1" y="292"/>
                    </a:lnTo>
                    <a:lnTo>
                      <a:pt x="2" y="280"/>
                    </a:lnTo>
                    <a:lnTo>
                      <a:pt x="4" y="265"/>
                    </a:lnTo>
                    <a:lnTo>
                      <a:pt x="5" y="247"/>
                    </a:lnTo>
                    <a:lnTo>
                      <a:pt x="7" y="227"/>
                    </a:lnTo>
                    <a:lnTo>
                      <a:pt x="9" y="204"/>
                    </a:lnTo>
                    <a:lnTo>
                      <a:pt x="11" y="180"/>
                    </a:lnTo>
                    <a:lnTo>
                      <a:pt x="14" y="131"/>
                    </a:lnTo>
                    <a:lnTo>
                      <a:pt x="16" y="105"/>
                    </a:lnTo>
                    <a:lnTo>
                      <a:pt x="17" y="81"/>
                    </a:lnTo>
                    <a:lnTo>
                      <a:pt x="18" y="58"/>
                    </a:lnTo>
                    <a:lnTo>
                      <a:pt x="18" y="37"/>
                    </a:lnTo>
                    <a:lnTo>
                      <a:pt x="18" y="17"/>
                    </a:lnTo>
                    <a:lnTo>
                      <a:pt x="18" y="1"/>
                    </a:lnTo>
                    <a:lnTo>
                      <a:pt x="4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6400">
                      <a:shade val="30000"/>
                      <a:satMod val="115000"/>
                    </a:srgbClr>
                  </a:gs>
                  <a:gs pos="50000">
                    <a:srgbClr val="FF6400">
                      <a:shade val="67500"/>
                      <a:satMod val="115000"/>
                    </a:srgbClr>
                  </a:gs>
                  <a:gs pos="100000">
                    <a:srgbClr val="FF64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" name="Freeform 70">
                <a:extLst>
                  <a:ext uri="{FF2B5EF4-FFF2-40B4-BE49-F238E27FC236}">
                    <a16:creationId xmlns:a16="http://schemas.microsoft.com/office/drawing/2014/main" id="{4108C840-9083-43F7-B6B2-D190194A9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923" y="2057400"/>
                <a:ext cx="908659" cy="1060522"/>
              </a:xfrm>
              <a:custGeom>
                <a:avLst/>
                <a:gdLst/>
                <a:ahLst/>
                <a:cxnLst>
                  <a:cxn ang="0">
                    <a:pos x="253" y="0"/>
                  </a:cxn>
                  <a:cxn ang="0">
                    <a:pos x="284" y="3"/>
                  </a:cxn>
                  <a:cxn ang="0">
                    <a:pos x="314" y="9"/>
                  </a:cxn>
                  <a:cxn ang="0">
                    <a:pos x="345" y="20"/>
                  </a:cxn>
                  <a:cxn ang="0">
                    <a:pos x="374" y="33"/>
                  </a:cxn>
                  <a:cxn ang="0">
                    <a:pos x="403" y="50"/>
                  </a:cxn>
                  <a:cxn ang="0">
                    <a:pos x="430" y="70"/>
                  </a:cxn>
                  <a:cxn ang="0">
                    <a:pos x="455" y="93"/>
                  </a:cxn>
                  <a:cxn ang="0">
                    <a:pos x="478" y="119"/>
                  </a:cxn>
                  <a:cxn ang="0">
                    <a:pos x="500" y="148"/>
                  </a:cxn>
                  <a:cxn ang="0">
                    <a:pos x="519" y="179"/>
                  </a:cxn>
                  <a:cxn ang="0">
                    <a:pos x="537" y="214"/>
                  </a:cxn>
                  <a:cxn ang="0">
                    <a:pos x="551" y="251"/>
                  </a:cxn>
                  <a:cxn ang="0">
                    <a:pos x="562" y="290"/>
                  </a:cxn>
                  <a:cxn ang="0">
                    <a:pos x="569" y="321"/>
                  </a:cxn>
                  <a:cxn ang="0">
                    <a:pos x="572" y="353"/>
                  </a:cxn>
                  <a:cxn ang="0">
                    <a:pos x="572" y="385"/>
                  </a:cxn>
                  <a:cxn ang="0">
                    <a:pos x="571" y="415"/>
                  </a:cxn>
                  <a:cxn ang="0">
                    <a:pos x="567" y="445"/>
                  </a:cxn>
                  <a:cxn ang="0">
                    <a:pos x="560" y="474"/>
                  </a:cxn>
                  <a:cxn ang="0">
                    <a:pos x="551" y="503"/>
                  </a:cxn>
                  <a:cxn ang="0">
                    <a:pos x="539" y="529"/>
                  </a:cxn>
                  <a:cxn ang="0">
                    <a:pos x="525" y="554"/>
                  </a:cxn>
                  <a:cxn ang="0">
                    <a:pos x="508" y="577"/>
                  </a:cxn>
                  <a:cxn ang="0">
                    <a:pos x="490" y="598"/>
                  </a:cxn>
                  <a:cxn ang="0">
                    <a:pos x="470" y="617"/>
                  </a:cxn>
                  <a:cxn ang="0">
                    <a:pos x="447" y="633"/>
                  </a:cxn>
                  <a:cxn ang="0">
                    <a:pos x="422" y="646"/>
                  </a:cxn>
                  <a:cxn ang="0">
                    <a:pos x="396" y="656"/>
                  </a:cxn>
                  <a:cxn ang="0">
                    <a:pos x="368" y="663"/>
                  </a:cxn>
                  <a:cxn ang="0">
                    <a:pos x="333" y="668"/>
                  </a:cxn>
                  <a:cxn ang="0">
                    <a:pos x="301" y="668"/>
                  </a:cxn>
                  <a:cxn ang="0">
                    <a:pos x="268" y="663"/>
                  </a:cxn>
                  <a:cxn ang="0">
                    <a:pos x="236" y="655"/>
                  </a:cxn>
                  <a:cxn ang="0">
                    <a:pos x="206" y="643"/>
                  </a:cxn>
                  <a:cxn ang="0">
                    <a:pos x="177" y="627"/>
                  </a:cxn>
                  <a:cxn ang="0">
                    <a:pos x="148" y="609"/>
                  </a:cxn>
                  <a:cxn ang="0">
                    <a:pos x="123" y="586"/>
                  </a:cxn>
                  <a:cxn ang="0">
                    <a:pos x="98" y="560"/>
                  </a:cxn>
                  <a:cxn ang="0">
                    <a:pos x="76" y="532"/>
                  </a:cxn>
                  <a:cxn ang="0">
                    <a:pos x="56" y="501"/>
                  </a:cxn>
                  <a:cxn ang="0">
                    <a:pos x="39" y="467"/>
                  </a:cxn>
                  <a:cxn ang="0">
                    <a:pos x="23" y="431"/>
                  </a:cxn>
                  <a:cxn ang="0">
                    <a:pos x="14" y="401"/>
                  </a:cxn>
                  <a:cxn ang="0">
                    <a:pos x="7" y="369"/>
                  </a:cxn>
                  <a:cxn ang="0">
                    <a:pos x="2" y="338"/>
                  </a:cxn>
                  <a:cxn ang="0">
                    <a:pos x="0" y="306"/>
                  </a:cxn>
                  <a:cxn ang="0">
                    <a:pos x="1" y="275"/>
                  </a:cxn>
                  <a:cxn ang="0">
                    <a:pos x="4" y="243"/>
                  </a:cxn>
                  <a:cxn ang="0">
                    <a:pos x="9" y="213"/>
                  </a:cxn>
                  <a:cxn ang="0">
                    <a:pos x="17" y="183"/>
                  </a:cxn>
                  <a:cxn ang="0">
                    <a:pos x="26" y="155"/>
                  </a:cxn>
                  <a:cxn ang="0">
                    <a:pos x="39" y="127"/>
                  </a:cxn>
                  <a:cxn ang="0">
                    <a:pos x="53" y="102"/>
                  </a:cxn>
                  <a:cxn ang="0">
                    <a:pos x="70" y="79"/>
                  </a:cxn>
                  <a:cxn ang="0">
                    <a:pos x="90" y="58"/>
                  </a:cxn>
                  <a:cxn ang="0">
                    <a:pos x="111" y="41"/>
                  </a:cxn>
                  <a:cxn ang="0">
                    <a:pos x="134" y="26"/>
                  </a:cxn>
                  <a:cxn ang="0">
                    <a:pos x="160" y="15"/>
                  </a:cxn>
                  <a:cxn ang="0">
                    <a:pos x="190" y="6"/>
                  </a:cxn>
                  <a:cxn ang="0">
                    <a:pos x="222" y="1"/>
                  </a:cxn>
                  <a:cxn ang="0">
                    <a:pos x="253" y="0"/>
                  </a:cxn>
                </a:cxnLst>
                <a:rect l="0" t="0" r="r" b="b"/>
                <a:pathLst>
                  <a:path w="572" h="668">
                    <a:moveTo>
                      <a:pt x="253" y="0"/>
                    </a:moveTo>
                    <a:lnTo>
                      <a:pt x="284" y="3"/>
                    </a:lnTo>
                    <a:lnTo>
                      <a:pt x="314" y="9"/>
                    </a:lnTo>
                    <a:lnTo>
                      <a:pt x="345" y="20"/>
                    </a:lnTo>
                    <a:lnTo>
                      <a:pt x="374" y="33"/>
                    </a:lnTo>
                    <a:lnTo>
                      <a:pt x="403" y="50"/>
                    </a:lnTo>
                    <a:lnTo>
                      <a:pt x="430" y="70"/>
                    </a:lnTo>
                    <a:lnTo>
                      <a:pt x="455" y="93"/>
                    </a:lnTo>
                    <a:lnTo>
                      <a:pt x="478" y="119"/>
                    </a:lnTo>
                    <a:lnTo>
                      <a:pt x="500" y="148"/>
                    </a:lnTo>
                    <a:lnTo>
                      <a:pt x="519" y="179"/>
                    </a:lnTo>
                    <a:lnTo>
                      <a:pt x="537" y="214"/>
                    </a:lnTo>
                    <a:lnTo>
                      <a:pt x="551" y="251"/>
                    </a:lnTo>
                    <a:lnTo>
                      <a:pt x="562" y="290"/>
                    </a:lnTo>
                    <a:lnTo>
                      <a:pt x="569" y="321"/>
                    </a:lnTo>
                    <a:lnTo>
                      <a:pt x="572" y="353"/>
                    </a:lnTo>
                    <a:lnTo>
                      <a:pt x="572" y="385"/>
                    </a:lnTo>
                    <a:lnTo>
                      <a:pt x="571" y="415"/>
                    </a:lnTo>
                    <a:lnTo>
                      <a:pt x="567" y="445"/>
                    </a:lnTo>
                    <a:lnTo>
                      <a:pt x="560" y="474"/>
                    </a:lnTo>
                    <a:lnTo>
                      <a:pt x="551" y="503"/>
                    </a:lnTo>
                    <a:lnTo>
                      <a:pt x="539" y="529"/>
                    </a:lnTo>
                    <a:lnTo>
                      <a:pt x="525" y="554"/>
                    </a:lnTo>
                    <a:lnTo>
                      <a:pt x="508" y="577"/>
                    </a:lnTo>
                    <a:lnTo>
                      <a:pt x="490" y="598"/>
                    </a:lnTo>
                    <a:lnTo>
                      <a:pt x="470" y="617"/>
                    </a:lnTo>
                    <a:lnTo>
                      <a:pt x="447" y="633"/>
                    </a:lnTo>
                    <a:lnTo>
                      <a:pt x="422" y="646"/>
                    </a:lnTo>
                    <a:lnTo>
                      <a:pt x="396" y="656"/>
                    </a:lnTo>
                    <a:lnTo>
                      <a:pt x="368" y="663"/>
                    </a:lnTo>
                    <a:lnTo>
                      <a:pt x="333" y="668"/>
                    </a:lnTo>
                    <a:lnTo>
                      <a:pt x="301" y="668"/>
                    </a:lnTo>
                    <a:lnTo>
                      <a:pt x="268" y="663"/>
                    </a:lnTo>
                    <a:lnTo>
                      <a:pt x="236" y="655"/>
                    </a:lnTo>
                    <a:lnTo>
                      <a:pt x="206" y="643"/>
                    </a:lnTo>
                    <a:lnTo>
                      <a:pt x="177" y="627"/>
                    </a:lnTo>
                    <a:lnTo>
                      <a:pt x="148" y="609"/>
                    </a:lnTo>
                    <a:lnTo>
                      <a:pt x="123" y="586"/>
                    </a:lnTo>
                    <a:lnTo>
                      <a:pt x="98" y="560"/>
                    </a:lnTo>
                    <a:lnTo>
                      <a:pt x="76" y="532"/>
                    </a:lnTo>
                    <a:lnTo>
                      <a:pt x="56" y="501"/>
                    </a:lnTo>
                    <a:lnTo>
                      <a:pt x="39" y="467"/>
                    </a:lnTo>
                    <a:lnTo>
                      <a:pt x="23" y="431"/>
                    </a:lnTo>
                    <a:lnTo>
                      <a:pt x="14" y="401"/>
                    </a:lnTo>
                    <a:lnTo>
                      <a:pt x="7" y="369"/>
                    </a:lnTo>
                    <a:lnTo>
                      <a:pt x="2" y="338"/>
                    </a:lnTo>
                    <a:lnTo>
                      <a:pt x="0" y="306"/>
                    </a:lnTo>
                    <a:lnTo>
                      <a:pt x="1" y="275"/>
                    </a:lnTo>
                    <a:lnTo>
                      <a:pt x="4" y="243"/>
                    </a:lnTo>
                    <a:lnTo>
                      <a:pt x="9" y="213"/>
                    </a:lnTo>
                    <a:lnTo>
                      <a:pt x="17" y="183"/>
                    </a:lnTo>
                    <a:lnTo>
                      <a:pt x="26" y="155"/>
                    </a:lnTo>
                    <a:lnTo>
                      <a:pt x="39" y="127"/>
                    </a:lnTo>
                    <a:lnTo>
                      <a:pt x="53" y="102"/>
                    </a:lnTo>
                    <a:lnTo>
                      <a:pt x="70" y="79"/>
                    </a:lnTo>
                    <a:lnTo>
                      <a:pt x="90" y="58"/>
                    </a:lnTo>
                    <a:lnTo>
                      <a:pt x="111" y="41"/>
                    </a:lnTo>
                    <a:lnTo>
                      <a:pt x="134" y="26"/>
                    </a:lnTo>
                    <a:lnTo>
                      <a:pt x="160" y="15"/>
                    </a:lnTo>
                    <a:lnTo>
                      <a:pt x="190" y="6"/>
                    </a:lnTo>
                    <a:lnTo>
                      <a:pt x="222" y="1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" name="Freeform 71">
                <a:extLst>
                  <a:ext uri="{FF2B5EF4-FFF2-40B4-BE49-F238E27FC236}">
                    <a16:creationId xmlns:a16="http://schemas.microsoft.com/office/drawing/2014/main" id="{13EE23D1-8EA3-4F12-B2D9-AF0AC0DCF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210" y="2110518"/>
                <a:ext cx="818893" cy="954286"/>
              </a:xfrm>
              <a:custGeom>
                <a:avLst/>
                <a:gdLst/>
                <a:ahLst/>
                <a:cxnLst>
                  <a:cxn ang="0">
                    <a:pos x="233" y="0"/>
                  </a:cxn>
                  <a:cxn ang="0">
                    <a:pos x="263" y="3"/>
                  </a:cxn>
                  <a:cxn ang="0">
                    <a:pos x="292" y="11"/>
                  </a:cxn>
                  <a:cxn ang="0">
                    <a:pos x="321" y="22"/>
                  </a:cxn>
                  <a:cxn ang="0">
                    <a:pos x="349" y="36"/>
                  </a:cxn>
                  <a:cxn ang="0">
                    <a:pos x="375" y="54"/>
                  </a:cxn>
                  <a:cxn ang="0">
                    <a:pos x="401" y="75"/>
                  </a:cxn>
                  <a:cxn ang="0">
                    <a:pos x="424" y="99"/>
                  </a:cxn>
                  <a:cxn ang="0">
                    <a:pos x="445" y="126"/>
                  </a:cxn>
                  <a:cxn ang="0">
                    <a:pos x="465" y="156"/>
                  </a:cxn>
                  <a:cxn ang="0">
                    <a:pos x="482" y="189"/>
                  </a:cxn>
                  <a:cxn ang="0">
                    <a:pos x="496" y="224"/>
                  </a:cxn>
                  <a:cxn ang="0">
                    <a:pos x="507" y="261"/>
                  </a:cxn>
                  <a:cxn ang="0">
                    <a:pos x="512" y="292"/>
                  </a:cxn>
                  <a:cxn ang="0">
                    <a:pos x="515" y="323"/>
                  </a:cxn>
                  <a:cxn ang="0">
                    <a:pos x="516" y="353"/>
                  </a:cxn>
                  <a:cxn ang="0">
                    <a:pos x="513" y="382"/>
                  </a:cxn>
                  <a:cxn ang="0">
                    <a:pos x="509" y="411"/>
                  </a:cxn>
                  <a:cxn ang="0">
                    <a:pos x="501" y="438"/>
                  </a:cxn>
                  <a:cxn ang="0">
                    <a:pos x="491" y="465"/>
                  </a:cxn>
                  <a:cxn ang="0">
                    <a:pos x="479" y="490"/>
                  </a:cxn>
                  <a:cxn ang="0">
                    <a:pos x="464" y="512"/>
                  </a:cxn>
                  <a:cxn ang="0">
                    <a:pos x="447" y="533"/>
                  </a:cxn>
                  <a:cxn ang="0">
                    <a:pos x="428" y="551"/>
                  </a:cxn>
                  <a:cxn ang="0">
                    <a:pos x="407" y="567"/>
                  </a:cxn>
                  <a:cxn ang="0">
                    <a:pos x="383" y="581"/>
                  </a:cxn>
                  <a:cxn ang="0">
                    <a:pos x="358" y="591"/>
                  </a:cxn>
                  <a:cxn ang="0">
                    <a:pos x="331" y="598"/>
                  </a:cxn>
                  <a:cxn ang="0">
                    <a:pos x="297" y="602"/>
                  </a:cxn>
                  <a:cxn ang="0">
                    <a:pos x="265" y="601"/>
                  </a:cxn>
                  <a:cxn ang="0">
                    <a:pos x="233" y="597"/>
                  </a:cxn>
                  <a:cxn ang="0">
                    <a:pos x="202" y="587"/>
                  </a:cxn>
                  <a:cxn ang="0">
                    <a:pos x="173" y="574"/>
                  </a:cxn>
                  <a:cxn ang="0">
                    <a:pos x="145" y="557"/>
                  </a:cxn>
                  <a:cxn ang="0">
                    <a:pos x="119" y="537"/>
                  </a:cxn>
                  <a:cxn ang="0">
                    <a:pos x="95" y="514"/>
                  </a:cxn>
                  <a:cxn ang="0">
                    <a:pos x="72" y="487"/>
                  </a:cxn>
                  <a:cxn ang="0">
                    <a:pos x="52" y="456"/>
                  </a:cxn>
                  <a:cxn ang="0">
                    <a:pos x="35" y="424"/>
                  </a:cxn>
                  <a:cxn ang="0">
                    <a:pos x="20" y="388"/>
                  </a:cxn>
                  <a:cxn ang="0">
                    <a:pos x="11" y="361"/>
                  </a:cxn>
                  <a:cxn ang="0">
                    <a:pos x="6" y="333"/>
                  </a:cxn>
                  <a:cxn ang="0">
                    <a:pos x="1" y="304"/>
                  </a:cxn>
                  <a:cxn ang="0">
                    <a:pos x="0" y="276"/>
                  </a:cxn>
                  <a:cxn ang="0">
                    <a:pos x="0" y="248"/>
                  </a:cxn>
                  <a:cxn ang="0">
                    <a:pos x="3" y="219"/>
                  </a:cxn>
                  <a:cxn ang="0">
                    <a:pos x="7" y="191"/>
                  </a:cxn>
                  <a:cxn ang="0">
                    <a:pos x="14" y="164"/>
                  </a:cxn>
                  <a:cxn ang="0">
                    <a:pos x="23" y="139"/>
                  </a:cxn>
                  <a:cxn ang="0">
                    <a:pos x="34" y="114"/>
                  </a:cxn>
                  <a:cxn ang="0">
                    <a:pos x="48" y="92"/>
                  </a:cxn>
                  <a:cxn ang="0">
                    <a:pos x="62" y="71"/>
                  </a:cxn>
                  <a:cxn ang="0">
                    <a:pos x="80" y="52"/>
                  </a:cxn>
                  <a:cxn ang="0">
                    <a:pos x="99" y="36"/>
                  </a:cxn>
                  <a:cxn ang="0">
                    <a:pos x="120" y="23"/>
                  </a:cxn>
                  <a:cxn ang="0">
                    <a:pos x="143" y="13"/>
                  </a:cxn>
                  <a:cxn ang="0">
                    <a:pos x="173" y="5"/>
                  </a:cxn>
                  <a:cxn ang="0">
                    <a:pos x="203" y="1"/>
                  </a:cxn>
                  <a:cxn ang="0">
                    <a:pos x="233" y="0"/>
                  </a:cxn>
                </a:cxnLst>
                <a:rect l="0" t="0" r="r" b="b"/>
                <a:pathLst>
                  <a:path w="516" h="602">
                    <a:moveTo>
                      <a:pt x="233" y="0"/>
                    </a:moveTo>
                    <a:lnTo>
                      <a:pt x="263" y="3"/>
                    </a:lnTo>
                    <a:lnTo>
                      <a:pt x="292" y="11"/>
                    </a:lnTo>
                    <a:lnTo>
                      <a:pt x="321" y="22"/>
                    </a:lnTo>
                    <a:lnTo>
                      <a:pt x="349" y="36"/>
                    </a:lnTo>
                    <a:lnTo>
                      <a:pt x="375" y="54"/>
                    </a:lnTo>
                    <a:lnTo>
                      <a:pt x="401" y="75"/>
                    </a:lnTo>
                    <a:lnTo>
                      <a:pt x="424" y="99"/>
                    </a:lnTo>
                    <a:lnTo>
                      <a:pt x="445" y="126"/>
                    </a:lnTo>
                    <a:lnTo>
                      <a:pt x="465" y="156"/>
                    </a:lnTo>
                    <a:lnTo>
                      <a:pt x="482" y="189"/>
                    </a:lnTo>
                    <a:lnTo>
                      <a:pt x="496" y="224"/>
                    </a:lnTo>
                    <a:lnTo>
                      <a:pt x="507" y="261"/>
                    </a:lnTo>
                    <a:lnTo>
                      <a:pt x="512" y="292"/>
                    </a:lnTo>
                    <a:lnTo>
                      <a:pt x="515" y="323"/>
                    </a:lnTo>
                    <a:lnTo>
                      <a:pt x="516" y="353"/>
                    </a:lnTo>
                    <a:lnTo>
                      <a:pt x="513" y="382"/>
                    </a:lnTo>
                    <a:lnTo>
                      <a:pt x="509" y="411"/>
                    </a:lnTo>
                    <a:lnTo>
                      <a:pt x="501" y="438"/>
                    </a:lnTo>
                    <a:lnTo>
                      <a:pt x="491" y="465"/>
                    </a:lnTo>
                    <a:lnTo>
                      <a:pt x="479" y="490"/>
                    </a:lnTo>
                    <a:lnTo>
                      <a:pt x="464" y="512"/>
                    </a:lnTo>
                    <a:lnTo>
                      <a:pt x="447" y="533"/>
                    </a:lnTo>
                    <a:lnTo>
                      <a:pt x="428" y="551"/>
                    </a:lnTo>
                    <a:lnTo>
                      <a:pt x="407" y="567"/>
                    </a:lnTo>
                    <a:lnTo>
                      <a:pt x="383" y="581"/>
                    </a:lnTo>
                    <a:lnTo>
                      <a:pt x="358" y="591"/>
                    </a:lnTo>
                    <a:lnTo>
                      <a:pt x="331" y="598"/>
                    </a:lnTo>
                    <a:lnTo>
                      <a:pt x="297" y="602"/>
                    </a:lnTo>
                    <a:lnTo>
                      <a:pt x="265" y="601"/>
                    </a:lnTo>
                    <a:lnTo>
                      <a:pt x="233" y="597"/>
                    </a:lnTo>
                    <a:lnTo>
                      <a:pt x="202" y="587"/>
                    </a:lnTo>
                    <a:lnTo>
                      <a:pt x="173" y="574"/>
                    </a:lnTo>
                    <a:lnTo>
                      <a:pt x="145" y="557"/>
                    </a:lnTo>
                    <a:lnTo>
                      <a:pt x="119" y="537"/>
                    </a:lnTo>
                    <a:lnTo>
                      <a:pt x="95" y="514"/>
                    </a:lnTo>
                    <a:lnTo>
                      <a:pt x="72" y="487"/>
                    </a:lnTo>
                    <a:lnTo>
                      <a:pt x="52" y="456"/>
                    </a:lnTo>
                    <a:lnTo>
                      <a:pt x="35" y="424"/>
                    </a:lnTo>
                    <a:lnTo>
                      <a:pt x="20" y="388"/>
                    </a:lnTo>
                    <a:lnTo>
                      <a:pt x="11" y="361"/>
                    </a:lnTo>
                    <a:lnTo>
                      <a:pt x="6" y="333"/>
                    </a:lnTo>
                    <a:lnTo>
                      <a:pt x="1" y="304"/>
                    </a:lnTo>
                    <a:lnTo>
                      <a:pt x="0" y="276"/>
                    </a:lnTo>
                    <a:lnTo>
                      <a:pt x="0" y="248"/>
                    </a:lnTo>
                    <a:lnTo>
                      <a:pt x="3" y="219"/>
                    </a:lnTo>
                    <a:lnTo>
                      <a:pt x="7" y="191"/>
                    </a:lnTo>
                    <a:lnTo>
                      <a:pt x="14" y="164"/>
                    </a:lnTo>
                    <a:lnTo>
                      <a:pt x="23" y="139"/>
                    </a:lnTo>
                    <a:lnTo>
                      <a:pt x="34" y="114"/>
                    </a:lnTo>
                    <a:lnTo>
                      <a:pt x="48" y="92"/>
                    </a:lnTo>
                    <a:lnTo>
                      <a:pt x="62" y="71"/>
                    </a:lnTo>
                    <a:lnTo>
                      <a:pt x="80" y="52"/>
                    </a:lnTo>
                    <a:lnTo>
                      <a:pt x="99" y="36"/>
                    </a:lnTo>
                    <a:lnTo>
                      <a:pt x="120" y="23"/>
                    </a:lnTo>
                    <a:lnTo>
                      <a:pt x="143" y="13"/>
                    </a:lnTo>
                    <a:lnTo>
                      <a:pt x="173" y="5"/>
                    </a:lnTo>
                    <a:lnTo>
                      <a:pt x="203" y="1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FCDC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" name="Freeform 72">
                <a:extLst>
                  <a:ext uri="{FF2B5EF4-FFF2-40B4-BE49-F238E27FC236}">
                    <a16:creationId xmlns:a16="http://schemas.microsoft.com/office/drawing/2014/main" id="{6B554337-D03C-41D6-8831-4CDA47F81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120" y="4398240"/>
                <a:ext cx="610048" cy="181333"/>
              </a:xfrm>
              <a:custGeom>
                <a:avLst/>
                <a:gdLst/>
                <a:ahLst/>
                <a:cxnLst>
                  <a:cxn ang="0">
                    <a:pos x="221" y="0"/>
                  </a:cxn>
                  <a:cxn ang="0">
                    <a:pos x="267" y="5"/>
                  </a:cxn>
                  <a:cxn ang="0">
                    <a:pos x="384" y="59"/>
                  </a:cxn>
                  <a:cxn ang="0">
                    <a:pos x="384" y="61"/>
                  </a:cxn>
                  <a:cxn ang="0">
                    <a:pos x="383" y="69"/>
                  </a:cxn>
                  <a:cxn ang="0">
                    <a:pos x="382" y="81"/>
                  </a:cxn>
                  <a:cxn ang="0">
                    <a:pos x="381" y="96"/>
                  </a:cxn>
                  <a:cxn ang="0">
                    <a:pos x="344" y="96"/>
                  </a:cxn>
                  <a:cxn ang="0">
                    <a:pos x="320" y="97"/>
                  </a:cxn>
                  <a:cxn ang="0">
                    <a:pos x="293" y="98"/>
                  </a:cxn>
                  <a:cxn ang="0">
                    <a:pos x="265" y="99"/>
                  </a:cxn>
                  <a:cxn ang="0">
                    <a:pos x="258" y="84"/>
                  </a:cxn>
                  <a:cxn ang="0">
                    <a:pos x="250" y="100"/>
                  </a:cxn>
                  <a:cxn ang="0">
                    <a:pos x="218" y="102"/>
                  </a:cxn>
                  <a:cxn ang="0">
                    <a:pos x="186" y="104"/>
                  </a:cxn>
                  <a:cxn ang="0">
                    <a:pos x="153" y="105"/>
                  </a:cxn>
                  <a:cxn ang="0">
                    <a:pos x="121" y="107"/>
                  </a:cxn>
                  <a:cxn ang="0">
                    <a:pos x="91" y="110"/>
                  </a:cxn>
                  <a:cxn ang="0">
                    <a:pos x="63" y="111"/>
                  </a:cxn>
                  <a:cxn ang="0">
                    <a:pos x="39" y="112"/>
                  </a:cxn>
                  <a:cxn ang="0">
                    <a:pos x="19" y="114"/>
                  </a:cxn>
                  <a:cxn ang="0">
                    <a:pos x="3" y="115"/>
                  </a:cxn>
                  <a:cxn ang="0">
                    <a:pos x="2" y="100"/>
                  </a:cxn>
                  <a:cxn ang="0">
                    <a:pos x="1" y="88"/>
                  </a:cxn>
                  <a:cxn ang="0">
                    <a:pos x="0" y="79"/>
                  </a:cxn>
                  <a:cxn ang="0">
                    <a:pos x="0" y="74"/>
                  </a:cxn>
                  <a:cxn ang="0">
                    <a:pos x="0" y="72"/>
                  </a:cxn>
                  <a:cxn ang="0">
                    <a:pos x="221" y="0"/>
                  </a:cxn>
                </a:cxnLst>
                <a:rect l="0" t="0" r="r" b="b"/>
                <a:pathLst>
                  <a:path w="384" h="115">
                    <a:moveTo>
                      <a:pt x="221" y="0"/>
                    </a:moveTo>
                    <a:lnTo>
                      <a:pt x="267" y="5"/>
                    </a:lnTo>
                    <a:lnTo>
                      <a:pt x="384" y="59"/>
                    </a:lnTo>
                    <a:lnTo>
                      <a:pt x="384" y="61"/>
                    </a:lnTo>
                    <a:lnTo>
                      <a:pt x="383" y="69"/>
                    </a:lnTo>
                    <a:lnTo>
                      <a:pt x="382" y="81"/>
                    </a:lnTo>
                    <a:lnTo>
                      <a:pt x="381" y="96"/>
                    </a:lnTo>
                    <a:lnTo>
                      <a:pt x="344" y="96"/>
                    </a:lnTo>
                    <a:lnTo>
                      <a:pt x="320" y="97"/>
                    </a:lnTo>
                    <a:lnTo>
                      <a:pt x="293" y="98"/>
                    </a:lnTo>
                    <a:lnTo>
                      <a:pt x="265" y="99"/>
                    </a:lnTo>
                    <a:lnTo>
                      <a:pt x="258" y="84"/>
                    </a:lnTo>
                    <a:lnTo>
                      <a:pt x="250" y="100"/>
                    </a:lnTo>
                    <a:lnTo>
                      <a:pt x="218" y="102"/>
                    </a:lnTo>
                    <a:lnTo>
                      <a:pt x="186" y="104"/>
                    </a:lnTo>
                    <a:lnTo>
                      <a:pt x="153" y="105"/>
                    </a:lnTo>
                    <a:lnTo>
                      <a:pt x="121" y="107"/>
                    </a:lnTo>
                    <a:lnTo>
                      <a:pt x="91" y="110"/>
                    </a:lnTo>
                    <a:lnTo>
                      <a:pt x="63" y="111"/>
                    </a:lnTo>
                    <a:lnTo>
                      <a:pt x="39" y="112"/>
                    </a:lnTo>
                    <a:lnTo>
                      <a:pt x="19" y="114"/>
                    </a:lnTo>
                    <a:lnTo>
                      <a:pt x="3" y="115"/>
                    </a:lnTo>
                    <a:lnTo>
                      <a:pt x="2" y="100"/>
                    </a:lnTo>
                    <a:lnTo>
                      <a:pt x="1" y="88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ysClr val="windowText" lastClr="000000">
                  <a:lumMod val="95000"/>
                  <a:lumOff val="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" name="Freeform 73">
                <a:extLst>
                  <a:ext uri="{FF2B5EF4-FFF2-40B4-BE49-F238E27FC236}">
                    <a16:creationId xmlns:a16="http://schemas.microsoft.com/office/drawing/2014/main" id="{8D2F8230-B915-44A9-AA20-783E92AF7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923" y="2081212"/>
                <a:ext cx="815229" cy="714341"/>
              </a:xfrm>
              <a:custGeom>
                <a:avLst/>
                <a:gdLst/>
                <a:ahLst/>
                <a:cxnLst>
                  <a:cxn ang="0">
                    <a:pos x="279" y="4"/>
                  </a:cxn>
                  <a:cxn ang="0">
                    <a:pos x="340" y="21"/>
                  </a:cxn>
                  <a:cxn ang="0">
                    <a:pos x="398" y="53"/>
                  </a:cxn>
                  <a:cxn ang="0">
                    <a:pos x="449" y="98"/>
                  </a:cxn>
                  <a:cxn ang="0">
                    <a:pos x="494" y="156"/>
                  </a:cxn>
                  <a:cxn ang="0">
                    <a:pos x="505" y="206"/>
                  </a:cxn>
                  <a:cxn ang="0">
                    <a:pos x="481" y="239"/>
                  </a:cxn>
                  <a:cxn ang="0">
                    <a:pos x="450" y="268"/>
                  </a:cxn>
                  <a:cxn ang="0">
                    <a:pos x="412" y="290"/>
                  </a:cxn>
                  <a:cxn ang="0">
                    <a:pos x="366" y="303"/>
                  </a:cxn>
                  <a:cxn ang="0">
                    <a:pos x="306" y="303"/>
                  </a:cxn>
                  <a:cxn ang="0">
                    <a:pos x="247" y="295"/>
                  </a:cxn>
                  <a:cxn ang="0">
                    <a:pos x="198" y="279"/>
                  </a:cxn>
                  <a:cxn ang="0">
                    <a:pos x="160" y="260"/>
                  </a:cxn>
                  <a:cxn ang="0">
                    <a:pos x="132" y="242"/>
                  </a:cxn>
                  <a:cxn ang="0">
                    <a:pos x="114" y="226"/>
                  </a:cxn>
                  <a:cxn ang="0">
                    <a:pos x="105" y="217"/>
                  </a:cxn>
                  <a:cxn ang="0">
                    <a:pos x="108" y="250"/>
                  </a:cxn>
                  <a:cxn ang="0">
                    <a:pos x="108" y="309"/>
                  </a:cxn>
                  <a:cxn ang="0">
                    <a:pos x="99" y="360"/>
                  </a:cxn>
                  <a:cxn ang="0">
                    <a:pos x="83" y="400"/>
                  </a:cxn>
                  <a:cxn ang="0">
                    <a:pos x="61" y="430"/>
                  </a:cxn>
                  <a:cxn ang="0">
                    <a:pos x="37" y="450"/>
                  </a:cxn>
                  <a:cxn ang="0">
                    <a:pos x="23" y="416"/>
                  </a:cxn>
                  <a:cxn ang="0">
                    <a:pos x="5" y="346"/>
                  </a:cxn>
                  <a:cxn ang="0">
                    <a:pos x="0" y="274"/>
                  </a:cxn>
                  <a:cxn ang="0">
                    <a:pos x="8" y="203"/>
                  </a:cxn>
                  <a:cxn ang="0">
                    <a:pos x="28" y="137"/>
                  </a:cxn>
                  <a:cxn ang="0">
                    <a:pos x="55" y="91"/>
                  </a:cxn>
                  <a:cxn ang="0">
                    <a:pos x="89" y="54"/>
                  </a:cxn>
                  <a:cxn ang="0">
                    <a:pos x="130" y="25"/>
                  </a:cxn>
                  <a:cxn ang="0">
                    <a:pos x="185" y="6"/>
                  </a:cxn>
                  <a:cxn ang="0">
                    <a:pos x="247" y="0"/>
                  </a:cxn>
                </a:cxnLst>
                <a:rect l="0" t="0" r="r" b="b"/>
                <a:pathLst>
                  <a:path w="513" h="450">
                    <a:moveTo>
                      <a:pt x="247" y="0"/>
                    </a:moveTo>
                    <a:lnTo>
                      <a:pt x="279" y="4"/>
                    </a:lnTo>
                    <a:lnTo>
                      <a:pt x="310" y="11"/>
                    </a:lnTo>
                    <a:lnTo>
                      <a:pt x="340" y="21"/>
                    </a:lnTo>
                    <a:lnTo>
                      <a:pt x="369" y="35"/>
                    </a:lnTo>
                    <a:lnTo>
                      <a:pt x="398" y="53"/>
                    </a:lnTo>
                    <a:lnTo>
                      <a:pt x="424" y="74"/>
                    </a:lnTo>
                    <a:lnTo>
                      <a:pt x="449" y="98"/>
                    </a:lnTo>
                    <a:lnTo>
                      <a:pt x="473" y="126"/>
                    </a:lnTo>
                    <a:lnTo>
                      <a:pt x="494" y="156"/>
                    </a:lnTo>
                    <a:lnTo>
                      <a:pt x="513" y="189"/>
                    </a:lnTo>
                    <a:lnTo>
                      <a:pt x="505" y="206"/>
                    </a:lnTo>
                    <a:lnTo>
                      <a:pt x="494" y="223"/>
                    </a:lnTo>
                    <a:lnTo>
                      <a:pt x="481" y="239"/>
                    </a:lnTo>
                    <a:lnTo>
                      <a:pt x="467" y="254"/>
                    </a:lnTo>
                    <a:lnTo>
                      <a:pt x="450" y="268"/>
                    </a:lnTo>
                    <a:lnTo>
                      <a:pt x="432" y="280"/>
                    </a:lnTo>
                    <a:lnTo>
                      <a:pt x="412" y="290"/>
                    </a:lnTo>
                    <a:lnTo>
                      <a:pt x="390" y="298"/>
                    </a:lnTo>
                    <a:lnTo>
                      <a:pt x="366" y="303"/>
                    </a:lnTo>
                    <a:lnTo>
                      <a:pt x="341" y="305"/>
                    </a:lnTo>
                    <a:lnTo>
                      <a:pt x="306" y="303"/>
                    </a:lnTo>
                    <a:lnTo>
                      <a:pt x="276" y="300"/>
                    </a:lnTo>
                    <a:lnTo>
                      <a:pt x="247" y="295"/>
                    </a:lnTo>
                    <a:lnTo>
                      <a:pt x="221" y="287"/>
                    </a:lnTo>
                    <a:lnTo>
                      <a:pt x="198" y="279"/>
                    </a:lnTo>
                    <a:lnTo>
                      <a:pt x="178" y="270"/>
                    </a:lnTo>
                    <a:lnTo>
                      <a:pt x="160" y="260"/>
                    </a:lnTo>
                    <a:lnTo>
                      <a:pt x="145" y="251"/>
                    </a:lnTo>
                    <a:lnTo>
                      <a:pt x="132" y="242"/>
                    </a:lnTo>
                    <a:lnTo>
                      <a:pt x="122" y="234"/>
                    </a:lnTo>
                    <a:lnTo>
                      <a:pt x="114" y="226"/>
                    </a:lnTo>
                    <a:lnTo>
                      <a:pt x="108" y="221"/>
                    </a:lnTo>
                    <a:lnTo>
                      <a:pt x="105" y="217"/>
                    </a:lnTo>
                    <a:lnTo>
                      <a:pt x="104" y="216"/>
                    </a:lnTo>
                    <a:lnTo>
                      <a:pt x="108" y="250"/>
                    </a:lnTo>
                    <a:lnTo>
                      <a:pt x="109" y="281"/>
                    </a:lnTo>
                    <a:lnTo>
                      <a:pt x="108" y="309"/>
                    </a:lnTo>
                    <a:lnTo>
                      <a:pt x="104" y="336"/>
                    </a:lnTo>
                    <a:lnTo>
                      <a:pt x="99" y="360"/>
                    </a:lnTo>
                    <a:lnTo>
                      <a:pt x="91" y="381"/>
                    </a:lnTo>
                    <a:lnTo>
                      <a:pt x="83" y="400"/>
                    </a:lnTo>
                    <a:lnTo>
                      <a:pt x="72" y="416"/>
                    </a:lnTo>
                    <a:lnTo>
                      <a:pt x="61" y="430"/>
                    </a:lnTo>
                    <a:lnTo>
                      <a:pt x="50" y="441"/>
                    </a:lnTo>
                    <a:lnTo>
                      <a:pt x="37" y="450"/>
                    </a:lnTo>
                    <a:lnTo>
                      <a:pt x="30" y="433"/>
                    </a:lnTo>
                    <a:lnTo>
                      <a:pt x="23" y="416"/>
                    </a:lnTo>
                    <a:lnTo>
                      <a:pt x="13" y="381"/>
                    </a:lnTo>
                    <a:lnTo>
                      <a:pt x="5" y="346"/>
                    </a:lnTo>
                    <a:lnTo>
                      <a:pt x="2" y="310"/>
                    </a:lnTo>
                    <a:lnTo>
                      <a:pt x="0" y="274"/>
                    </a:lnTo>
                    <a:lnTo>
                      <a:pt x="3" y="238"/>
                    </a:lnTo>
                    <a:lnTo>
                      <a:pt x="8" y="203"/>
                    </a:lnTo>
                    <a:lnTo>
                      <a:pt x="16" y="169"/>
                    </a:lnTo>
                    <a:lnTo>
                      <a:pt x="28" y="137"/>
                    </a:lnTo>
                    <a:lnTo>
                      <a:pt x="40" y="113"/>
                    </a:lnTo>
                    <a:lnTo>
                      <a:pt x="55" y="91"/>
                    </a:lnTo>
                    <a:lnTo>
                      <a:pt x="71" y="71"/>
                    </a:lnTo>
                    <a:lnTo>
                      <a:pt x="89" y="54"/>
                    </a:lnTo>
                    <a:lnTo>
                      <a:pt x="109" y="38"/>
                    </a:lnTo>
                    <a:lnTo>
                      <a:pt x="130" y="25"/>
                    </a:lnTo>
                    <a:lnTo>
                      <a:pt x="153" y="15"/>
                    </a:lnTo>
                    <a:lnTo>
                      <a:pt x="185" y="6"/>
                    </a:lnTo>
                    <a:lnTo>
                      <a:pt x="216" y="1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" name="Freeform 74">
                <a:extLst>
                  <a:ext uri="{FF2B5EF4-FFF2-40B4-BE49-F238E27FC236}">
                    <a16:creationId xmlns:a16="http://schemas.microsoft.com/office/drawing/2014/main" id="{C9570CB9-C807-4B3C-BC78-921FADEC3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332" y="3266285"/>
                <a:ext cx="725462" cy="1291309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34" y="5"/>
                  </a:cxn>
                  <a:cxn ang="0">
                    <a:pos x="173" y="6"/>
                  </a:cxn>
                  <a:cxn ang="0">
                    <a:pos x="240" y="6"/>
                  </a:cxn>
                  <a:cxn ang="0">
                    <a:pos x="258" y="5"/>
                  </a:cxn>
                  <a:cxn ang="0">
                    <a:pos x="268" y="38"/>
                  </a:cxn>
                  <a:cxn ang="0">
                    <a:pos x="286" y="105"/>
                  </a:cxn>
                  <a:cxn ang="0">
                    <a:pos x="320" y="205"/>
                  </a:cxn>
                  <a:cxn ang="0">
                    <a:pos x="344" y="268"/>
                  </a:cxn>
                  <a:cxn ang="0">
                    <a:pos x="368" y="326"/>
                  </a:cxn>
                  <a:cxn ang="0">
                    <a:pos x="393" y="379"/>
                  </a:cxn>
                  <a:cxn ang="0">
                    <a:pos x="414" y="424"/>
                  </a:cxn>
                  <a:cxn ang="0">
                    <a:pos x="432" y="460"/>
                  </a:cxn>
                  <a:cxn ang="0">
                    <a:pos x="449" y="494"/>
                  </a:cxn>
                  <a:cxn ang="0">
                    <a:pos x="453" y="500"/>
                  </a:cxn>
                  <a:cxn ang="0">
                    <a:pos x="428" y="788"/>
                  </a:cxn>
                  <a:cxn ang="0">
                    <a:pos x="169" y="784"/>
                  </a:cxn>
                  <a:cxn ang="0">
                    <a:pos x="170" y="742"/>
                  </a:cxn>
                  <a:cxn ang="0">
                    <a:pos x="169" y="689"/>
                  </a:cxn>
                  <a:cxn ang="0">
                    <a:pos x="169" y="629"/>
                  </a:cxn>
                  <a:cxn ang="0">
                    <a:pos x="166" y="500"/>
                  </a:cxn>
                  <a:cxn ang="0">
                    <a:pos x="164" y="437"/>
                  </a:cxn>
                  <a:cxn ang="0">
                    <a:pos x="162" y="380"/>
                  </a:cxn>
                  <a:cxn ang="0">
                    <a:pos x="161" y="333"/>
                  </a:cxn>
                  <a:cxn ang="0">
                    <a:pos x="159" y="298"/>
                  </a:cxn>
                  <a:cxn ang="0">
                    <a:pos x="158" y="278"/>
                  </a:cxn>
                  <a:cxn ang="0">
                    <a:pos x="156" y="295"/>
                  </a:cxn>
                  <a:cxn ang="0">
                    <a:pos x="152" y="326"/>
                  </a:cxn>
                  <a:cxn ang="0">
                    <a:pos x="147" y="366"/>
                  </a:cxn>
                  <a:cxn ang="0">
                    <a:pos x="139" y="436"/>
                  </a:cxn>
                  <a:cxn ang="0">
                    <a:pos x="134" y="486"/>
                  </a:cxn>
                  <a:cxn ang="0">
                    <a:pos x="132" y="533"/>
                  </a:cxn>
                  <a:cxn ang="0">
                    <a:pos x="130" y="581"/>
                  </a:cxn>
                  <a:cxn ang="0">
                    <a:pos x="129" y="657"/>
                  </a:cxn>
                  <a:cxn ang="0">
                    <a:pos x="130" y="705"/>
                  </a:cxn>
                  <a:cxn ang="0">
                    <a:pos x="132" y="747"/>
                  </a:cxn>
                  <a:cxn ang="0">
                    <a:pos x="132" y="780"/>
                  </a:cxn>
                  <a:cxn ang="0">
                    <a:pos x="133" y="800"/>
                  </a:cxn>
                  <a:cxn ang="0">
                    <a:pos x="0" y="789"/>
                  </a:cxn>
                  <a:cxn ang="0">
                    <a:pos x="2" y="691"/>
                  </a:cxn>
                  <a:cxn ang="0">
                    <a:pos x="5" y="611"/>
                  </a:cxn>
                  <a:cxn ang="0">
                    <a:pos x="9" y="526"/>
                  </a:cxn>
                  <a:cxn ang="0">
                    <a:pos x="16" y="438"/>
                  </a:cxn>
                  <a:cxn ang="0">
                    <a:pos x="24" y="353"/>
                  </a:cxn>
                  <a:cxn ang="0">
                    <a:pos x="32" y="274"/>
                  </a:cxn>
                  <a:cxn ang="0">
                    <a:pos x="42" y="206"/>
                  </a:cxn>
                  <a:cxn ang="0">
                    <a:pos x="54" y="135"/>
                  </a:cxn>
                  <a:cxn ang="0">
                    <a:pos x="65" y="81"/>
                  </a:cxn>
                  <a:cxn ang="0">
                    <a:pos x="74" y="42"/>
                  </a:cxn>
                  <a:cxn ang="0">
                    <a:pos x="80" y="17"/>
                  </a:cxn>
                  <a:cxn ang="0">
                    <a:pos x="85" y="4"/>
                  </a:cxn>
                  <a:cxn ang="0">
                    <a:pos x="86" y="0"/>
                  </a:cxn>
                </a:cxnLst>
                <a:rect l="0" t="0" r="r" b="b"/>
                <a:pathLst>
                  <a:path w="457" h="814">
                    <a:moveTo>
                      <a:pt x="86" y="0"/>
                    </a:moveTo>
                    <a:lnTo>
                      <a:pt x="100" y="2"/>
                    </a:lnTo>
                    <a:lnTo>
                      <a:pt x="117" y="4"/>
                    </a:lnTo>
                    <a:lnTo>
                      <a:pt x="134" y="5"/>
                    </a:lnTo>
                    <a:lnTo>
                      <a:pt x="154" y="6"/>
                    </a:lnTo>
                    <a:lnTo>
                      <a:pt x="173" y="6"/>
                    </a:lnTo>
                    <a:lnTo>
                      <a:pt x="226" y="6"/>
                    </a:lnTo>
                    <a:lnTo>
                      <a:pt x="240" y="6"/>
                    </a:lnTo>
                    <a:lnTo>
                      <a:pt x="251" y="6"/>
                    </a:lnTo>
                    <a:lnTo>
                      <a:pt x="258" y="5"/>
                    </a:lnTo>
                    <a:lnTo>
                      <a:pt x="261" y="5"/>
                    </a:lnTo>
                    <a:lnTo>
                      <a:pt x="268" y="38"/>
                    </a:lnTo>
                    <a:lnTo>
                      <a:pt x="277" y="72"/>
                    </a:lnTo>
                    <a:lnTo>
                      <a:pt x="286" y="105"/>
                    </a:lnTo>
                    <a:lnTo>
                      <a:pt x="308" y="173"/>
                    </a:lnTo>
                    <a:lnTo>
                      <a:pt x="320" y="205"/>
                    </a:lnTo>
                    <a:lnTo>
                      <a:pt x="332" y="237"/>
                    </a:lnTo>
                    <a:lnTo>
                      <a:pt x="344" y="268"/>
                    </a:lnTo>
                    <a:lnTo>
                      <a:pt x="357" y="298"/>
                    </a:lnTo>
                    <a:lnTo>
                      <a:pt x="368" y="326"/>
                    </a:lnTo>
                    <a:lnTo>
                      <a:pt x="381" y="353"/>
                    </a:lnTo>
                    <a:lnTo>
                      <a:pt x="393" y="379"/>
                    </a:lnTo>
                    <a:lnTo>
                      <a:pt x="403" y="402"/>
                    </a:lnTo>
                    <a:lnTo>
                      <a:pt x="414" y="424"/>
                    </a:lnTo>
                    <a:lnTo>
                      <a:pt x="423" y="443"/>
                    </a:lnTo>
                    <a:lnTo>
                      <a:pt x="432" y="460"/>
                    </a:lnTo>
                    <a:lnTo>
                      <a:pt x="439" y="473"/>
                    </a:lnTo>
                    <a:lnTo>
                      <a:pt x="449" y="494"/>
                    </a:lnTo>
                    <a:lnTo>
                      <a:pt x="452" y="499"/>
                    </a:lnTo>
                    <a:lnTo>
                      <a:pt x="453" y="500"/>
                    </a:lnTo>
                    <a:lnTo>
                      <a:pt x="457" y="720"/>
                    </a:lnTo>
                    <a:lnTo>
                      <a:pt x="428" y="788"/>
                    </a:lnTo>
                    <a:lnTo>
                      <a:pt x="169" y="799"/>
                    </a:lnTo>
                    <a:lnTo>
                      <a:pt x="169" y="784"/>
                    </a:lnTo>
                    <a:lnTo>
                      <a:pt x="169" y="764"/>
                    </a:lnTo>
                    <a:lnTo>
                      <a:pt x="170" y="742"/>
                    </a:lnTo>
                    <a:lnTo>
                      <a:pt x="170" y="717"/>
                    </a:lnTo>
                    <a:lnTo>
                      <a:pt x="169" y="689"/>
                    </a:lnTo>
                    <a:lnTo>
                      <a:pt x="169" y="660"/>
                    </a:lnTo>
                    <a:lnTo>
                      <a:pt x="169" y="629"/>
                    </a:lnTo>
                    <a:lnTo>
                      <a:pt x="167" y="565"/>
                    </a:lnTo>
                    <a:lnTo>
                      <a:pt x="166" y="500"/>
                    </a:lnTo>
                    <a:lnTo>
                      <a:pt x="165" y="468"/>
                    </a:lnTo>
                    <a:lnTo>
                      <a:pt x="164" y="437"/>
                    </a:lnTo>
                    <a:lnTo>
                      <a:pt x="163" y="408"/>
                    </a:lnTo>
                    <a:lnTo>
                      <a:pt x="162" y="380"/>
                    </a:lnTo>
                    <a:lnTo>
                      <a:pt x="161" y="355"/>
                    </a:lnTo>
                    <a:lnTo>
                      <a:pt x="161" y="333"/>
                    </a:lnTo>
                    <a:lnTo>
                      <a:pt x="160" y="313"/>
                    </a:lnTo>
                    <a:lnTo>
                      <a:pt x="159" y="298"/>
                    </a:lnTo>
                    <a:lnTo>
                      <a:pt x="159" y="286"/>
                    </a:lnTo>
                    <a:lnTo>
                      <a:pt x="158" y="278"/>
                    </a:lnTo>
                    <a:lnTo>
                      <a:pt x="157" y="285"/>
                    </a:lnTo>
                    <a:lnTo>
                      <a:pt x="156" y="295"/>
                    </a:lnTo>
                    <a:lnTo>
                      <a:pt x="154" y="309"/>
                    </a:lnTo>
                    <a:lnTo>
                      <a:pt x="152" y="326"/>
                    </a:lnTo>
                    <a:lnTo>
                      <a:pt x="150" y="344"/>
                    </a:lnTo>
                    <a:lnTo>
                      <a:pt x="147" y="366"/>
                    </a:lnTo>
                    <a:lnTo>
                      <a:pt x="145" y="388"/>
                    </a:lnTo>
                    <a:lnTo>
                      <a:pt x="139" y="436"/>
                    </a:lnTo>
                    <a:lnTo>
                      <a:pt x="137" y="462"/>
                    </a:lnTo>
                    <a:lnTo>
                      <a:pt x="134" y="486"/>
                    </a:lnTo>
                    <a:lnTo>
                      <a:pt x="133" y="510"/>
                    </a:lnTo>
                    <a:lnTo>
                      <a:pt x="132" y="533"/>
                    </a:lnTo>
                    <a:lnTo>
                      <a:pt x="131" y="557"/>
                    </a:lnTo>
                    <a:lnTo>
                      <a:pt x="130" y="581"/>
                    </a:lnTo>
                    <a:lnTo>
                      <a:pt x="129" y="606"/>
                    </a:lnTo>
                    <a:lnTo>
                      <a:pt x="129" y="657"/>
                    </a:lnTo>
                    <a:lnTo>
                      <a:pt x="130" y="682"/>
                    </a:lnTo>
                    <a:lnTo>
                      <a:pt x="130" y="705"/>
                    </a:lnTo>
                    <a:lnTo>
                      <a:pt x="131" y="728"/>
                    </a:lnTo>
                    <a:lnTo>
                      <a:pt x="132" y="747"/>
                    </a:lnTo>
                    <a:lnTo>
                      <a:pt x="132" y="765"/>
                    </a:lnTo>
                    <a:lnTo>
                      <a:pt x="132" y="780"/>
                    </a:lnTo>
                    <a:lnTo>
                      <a:pt x="133" y="790"/>
                    </a:lnTo>
                    <a:lnTo>
                      <a:pt x="133" y="800"/>
                    </a:lnTo>
                    <a:lnTo>
                      <a:pt x="1" y="814"/>
                    </a:lnTo>
                    <a:lnTo>
                      <a:pt x="0" y="789"/>
                    </a:lnTo>
                    <a:lnTo>
                      <a:pt x="0" y="727"/>
                    </a:lnTo>
                    <a:lnTo>
                      <a:pt x="2" y="691"/>
                    </a:lnTo>
                    <a:lnTo>
                      <a:pt x="2" y="652"/>
                    </a:lnTo>
                    <a:lnTo>
                      <a:pt x="5" y="611"/>
                    </a:lnTo>
                    <a:lnTo>
                      <a:pt x="7" y="569"/>
                    </a:lnTo>
                    <a:lnTo>
                      <a:pt x="9" y="526"/>
                    </a:lnTo>
                    <a:lnTo>
                      <a:pt x="13" y="482"/>
                    </a:lnTo>
                    <a:lnTo>
                      <a:pt x="16" y="438"/>
                    </a:lnTo>
                    <a:lnTo>
                      <a:pt x="19" y="395"/>
                    </a:lnTo>
                    <a:lnTo>
                      <a:pt x="24" y="353"/>
                    </a:lnTo>
                    <a:lnTo>
                      <a:pt x="27" y="312"/>
                    </a:lnTo>
                    <a:lnTo>
                      <a:pt x="32" y="274"/>
                    </a:lnTo>
                    <a:lnTo>
                      <a:pt x="37" y="238"/>
                    </a:lnTo>
                    <a:lnTo>
                      <a:pt x="42" y="206"/>
                    </a:lnTo>
                    <a:lnTo>
                      <a:pt x="48" y="168"/>
                    </a:lnTo>
                    <a:lnTo>
                      <a:pt x="54" y="135"/>
                    </a:lnTo>
                    <a:lnTo>
                      <a:pt x="60" y="105"/>
                    </a:lnTo>
                    <a:lnTo>
                      <a:pt x="65" y="81"/>
                    </a:lnTo>
                    <a:lnTo>
                      <a:pt x="70" y="60"/>
                    </a:lnTo>
                    <a:lnTo>
                      <a:pt x="74" y="42"/>
                    </a:lnTo>
                    <a:lnTo>
                      <a:pt x="78" y="28"/>
                    </a:lnTo>
                    <a:lnTo>
                      <a:pt x="80" y="17"/>
                    </a:lnTo>
                    <a:lnTo>
                      <a:pt x="83" y="9"/>
                    </a:lnTo>
                    <a:lnTo>
                      <a:pt x="85" y="4"/>
                    </a:lnTo>
                    <a:lnTo>
                      <a:pt x="86" y="1"/>
                    </a:lnTo>
                    <a:lnTo>
                      <a:pt x="8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F497D">
                      <a:shade val="30000"/>
                      <a:satMod val="115000"/>
                    </a:srgbClr>
                  </a:gs>
                  <a:gs pos="50000">
                    <a:srgbClr val="1F497D">
                      <a:shade val="67500"/>
                      <a:satMod val="115000"/>
                    </a:srgbClr>
                  </a:gs>
                  <a:gs pos="100000">
                    <a:srgbClr val="1F497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" name="Freeform 75">
                <a:extLst>
                  <a:ext uri="{FF2B5EF4-FFF2-40B4-BE49-F238E27FC236}">
                    <a16:creationId xmlns:a16="http://schemas.microsoft.com/office/drawing/2014/main" id="{73091F08-FE5C-4683-9DBA-F12D1C120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535" y="3647266"/>
                <a:ext cx="320595" cy="8443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3" y="272"/>
                  </a:cxn>
                  <a:cxn ang="0">
                    <a:pos x="192" y="448"/>
                  </a:cxn>
                  <a:cxn ang="0">
                    <a:pos x="202" y="491"/>
                  </a:cxn>
                  <a:cxn ang="0">
                    <a:pos x="183" y="532"/>
                  </a:cxn>
                  <a:cxn ang="0">
                    <a:pos x="177" y="482"/>
                  </a:cxn>
                  <a:cxn ang="0">
                    <a:pos x="181" y="298"/>
                  </a:cxn>
                  <a:cxn ang="0">
                    <a:pos x="180" y="296"/>
                  </a:cxn>
                  <a:cxn ang="0">
                    <a:pos x="177" y="292"/>
                  </a:cxn>
                  <a:cxn ang="0">
                    <a:pos x="172" y="284"/>
                  </a:cxn>
                  <a:cxn ang="0">
                    <a:pos x="166" y="275"/>
                  </a:cxn>
                  <a:cxn ang="0">
                    <a:pos x="158" y="263"/>
                  </a:cxn>
                  <a:cxn ang="0">
                    <a:pos x="149" y="249"/>
                  </a:cxn>
                  <a:cxn ang="0">
                    <a:pos x="139" y="233"/>
                  </a:cxn>
                  <a:cxn ang="0">
                    <a:pos x="128" y="216"/>
                  </a:cxn>
                  <a:cxn ang="0">
                    <a:pos x="115" y="197"/>
                  </a:cxn>
                  <a:cxn ang="0">
                    <a:pos x="103" y="177"/>
                  </a:cxn>
                  <a:cxn ang="0">
                    <a:pos x="90" y="156"/>
                  </a:cxn>
                  <a:cxn ang="0">
                    <a:pos x="77" y="134"/>
                  </a:cxn>
                  <a:cxn ang="0">
                    <a:pos x="64" y="112"/>
                  </a:cxn>
                  <a:cxn ang="0">
                    <a:pos x="50" y="89"/>
                  </a:cxn>
                  <a:cxn ang="0">
                    <a:pos x="37" y="67"/>
                  </a:cxn>
                  <a:cxn ang="0">
                    <a:pos x="24" y="44"/>
                  </a:cxn>
                  <a:cxn ang="0">
                    <a:pos x="12" y="22"/>
                  </a:cxn>
                  <a:cxn ang="0">
                    <a:pos x="0" y="0"/>
                  </a:cxn>
                </a:cxnLst>
                <a:rect l="0" t="0" r="r" b="b"/>
                <a:pathLst>
                  <a:path w="202" h="532">
                    <a:moveTo>
                      <a:pt x="0" y="0"/>
                    </a:moveTo>
                    <a:lnTo>
                      <a:pt x="193" y="272"/>
                    </a:lnTo>
                    <a:lnTo>
                      <a:pt x="192" y="448"/>
                    </a:lnTo>
                    <a:lnTo>
                      <a:pt x="202" y="491"/>
                    </a:lnTo>
                    <a:lnTo>
                      <a:pt x="183" y="532"/>
                    </a:lnTo>
                    <a:lnTo>
                      <a:pt x="177" y="482"/>
                    </a:lnTo>
                    <a:lnTo>
                      <a:pt x="181" y="298"/>
                    </a:lnTo>
                    <a:lnTo>
                      <a:pt x="180" y="296"/>
                    </a:lnTo>
                    <a:lnTo>
                      <a:pt x="177" y="292"/>
                    </a:lnTo>
                    <a:lnTo>
                      <a:pt x="172" y="284"/>
                    </a:lnTo>
                    <a:lnTo>
                      <a:pt x="166" y="275"/>
                    </a:lnTo>
                    <a:lnTo>
                      <a:pt x="158" y="263"/>
                    </a:lnTo>
                    <a:lnTo>
                      <a:pt x="149" y="249"/>
                    </a:lnTo>
                    <a:lnTo>
                      <a:pt x="139" y="233"/>
                    </a:lnTo>
                    <a:lnTo>
                      <a:pt x="128" y="216"/>
                    </a:lnTo>
                    <a:lnTo>
                      <a:pt x="115" y="197"/>
                    </a:lnTo>
                    <a:lnTo>
                      <a:pt x="103" y="177"/>
                    </a:lnTo>
                    <a:lnTo>
                      <a:pt x="90" y="156"/>
                    </a:lnTo>
                    <a:lnTo>
                      <a:pt x="77" y="134"/>
                    </a:lnTo>
                    <a:lnTo>
                      <a:pt x="64" y="112"/>
                    </a:lnTo>
                    <a:lnTo>
                      <a:pt x="50" y="89"/>
                    </a:lnTo>
                    <a:lnTo>
                      <a:pt x="37" y="67"/>
                    </a:lnTo>
                    <a:lnTo>
                      <a:pt x="24" y="44"/>
                    </a:lnTo>
                    <a:lnTo>
                      <a:pt x="12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Text" lastClr="000000">
                  <a:lumMod val="95000"/>
                  <a:lumOff val="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6" name="Freeform 76">
                <a:extLst>
                  <a:ext uri="{FF2B5EF4-FFF2-40B4-BE49-F238E27FC236}">
                    <a16:creationId xmlns:a16="http://schemas.microsoft.com/office/drawing/2014/main" id="{F8D7BEAD-2C6E-42A7-A878-BF87EEE5E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482" y="3207672"/>
                <a:ext cx="483641" cy="1305962"/>
              </a:xfrm>
              <a:custGeom>
                <a:avLst/>
                <a:gdLst/>
                <a:ahLst/>
                <a:cxnLst>
                  <a:cxn ang="0">
                    <a:pos x="146" y="2"/>
                  </a:cxn>
                  <a:cxn ang="0">
                    <a:pos x="151" y="17"/>
                  </a:cxn>
                  <a:cxn ang="0">
                    <a:pos x="160" y="43"/>
                  </a:cxn>
                  <a:cxn ang="0">
                    <a:pos x="173" y="80"/>
                  </a:cxn>
                  <a:cxn ang="0">
                    <a:pos x="186" y="122"/>
                  </a:cxn>
                  <a:cxn ang="0">
                    <a:pos x="202" y="169"/>
                  </a:cxn>
                  <a:cxn ang="0">
                    <a:pos x="218" y="218"/>
                  </a:cxn>
                  <a:cxn ang="0">
                    <a:pos x="233" y="265"/>
                  </a:cxn>
                  <a:cxn ang="0">
                    <a:pos x="249" y="313"/>
                  </a:cxn>
                  <a:cxn ang="0">
                    <a:pos x="264" y="367"/>
                  </a:cxn>
                  <a:cxn ang="0">
                    <a:pos x="279" y="432"/>
                  </a:cxn>
                  <a:cxn ang="0">
                    <a:pos x="293" y="513"/>
                  </a:cxn>
                  <a:cxn ang="0">
                    <a:pos x="300" y="567"/>
                  </a:cxn>
                  <a:cxn ang="0">
                    <a:pos x="304" y="606"/>
                  </a:cxn>
                  <a:cxn ang="0">
                    <a:pos x="305" y="630"/>
                  </a:cxn>
                  <a:cxn ang="0">
                    <a:pos x="304" y="652"/>
                  </a:cxn>
                  <a:cxn ang="0">
                    <a:pos x="300" y="665"/>
                  </a:cxn>
                  <a:cxn ang="0">
                    <a:pos x="291" y="681"/>
                  </a:cxn>
                  <a:cxn ang="0">
                    <a:pos x="276" y="698"/>
                  </a:cxn>
                  <a:cxn ang="0">
                    <a:pos x="251" y="711"/>
                  </a:cxn>
                  <a:cxn ang="0">
                    <a:pos x="180" y="693"/>
                  </a:cxn>
                  <a:cxn ang="0">
                    <a:pos x="178" y="686"/>
                  </a:cxn>
                  <a:cxn ang="0">
                    <a:pos x="172" y="667"/>
                  </a:cxn>
                  <a:cxn ang="0">
                    <a:pos x="163" y="637"/>
                  </a:cxn>
                  <a:cxn ang="0">
                    <a:pos x="154" y="598"/>
                  </a:cxn>
                  <a:cxn ang="0">
                    <a:pos x="145" y="555"/>
                  </a:cxn>
                  <a:cxn ang="0">
                    <a:pos x="146" y="564"/>
                  </a:cxn>
                  <a:cxn ang="0">
                    <a:pos x="146" y="588"/>
                  </a:cxn>
                  <a:cxn ang="0">
                    <a:pos x="148" y="622"/>
                  </a:cxn>
                  <a:cxn ang="0">
                    <a:pos x="148" y="660"/>
                  </a:cxn>
                  <a:cxn ang="0">
                    <a:pos x="148" y="732"/>
                  </a:cxn>
                  <a:cxn ang="0">
                    <a:pos x="147" y="768"/>
                  </a:cxn>
                  <a:cxn ang="0">
                    <a:pos x="146" y="799"/>
                  </a:cxn>
                  <a:cxn ang="0">
                    <a:pos x="145" y="816"/>
                  </a:cxn>
                  <a:cxn ang="0">
                    <a:pos x="14" y="822"/>
                  </a:cxn>
                  <a:cxn ang="0">
                    <a:pos x="5" y="558"/>
                  </a:cxn>
                  <a:cxn ang="0">
                    <a:pos x="8" y="555"/>
                  </a:cxn>
                  <a:cxn ang="0">
                    <a:pos x="14" y="543"/>
                  </a:cxn>
                  <a:cxn ang="0">
                    <a:pos x="25" y="522"/>
                  </a:cxn>
                  <a:cxn ang="0">
                    <a:pos x="36" y="492"/>
                  </a:cxn>
                  <a:cxn ang="0">
                    <a:pos x="49" y="452"/>
                  </a:cxn>
                  <a:cxn ang="0">
                    <a:pos x="60" y="401"/>
                  </a:cxn>
                  <a:cxn ang="0">
                    <a:pos x="70" y="337"/>
                  </a:cxn>
                  <a:cxn ang="0">
                    <a:pos x="75" y="262"/>
                  </a:cxn>
                  <a:cxn ang="0">
                    <a:pos x="76" y="174"/>
                  </a:cxn>
                  <a:cxn ang="0">
                    <a:pos x="70" y="72"/>
                  </a:cxn>
                  <a:cxn ang="0">
                    <a:pos x="145" y="0"/>
                  </a:cxn>
                </a:cxnLst>
                <a:rect l="0" t="0" r="r" b="b"/>
                <a:pathLst>
                  <a:path w="305" h="822">
                    <a:moveTo>
                      <a:pt x="145" y="0"/>
                    </a:moveTo>
                    <a:lnTo>
                      <a:pt x="146" y="2"/>
                    </a:lnTo>
                    <a:lnTo>
                      <a:pt x="148" y="7"/>
                    </a:lnTo>
                    <a:lnTo>
                      <a:pt x="151" y="17"/>
                    </a:lnTo>
                    <a:lnTo>
                      <a:pt x="155" y="29"/>
                    </a:lnTo>
                    <a:lnTo>
                      <a:pt x="160" y="43"/>
                    </a:lnTo>
                    <a:lnTo>
                      <a:pt x="166" y="60"/>
                    </a:lnTo>
                    <a:lnTo>
                      <a:pt x="173" y="80"/>
                    </a:lnTo>
                    <a:lnTo>
                      <a:pt x="179" y="100"/>
                    </a:lnTo>
                    <a:lnTo>
                      <a:pt x="186" y="122"/>
                    </a:lnTo>
                    <a:lnTo>
                      <a:pt x="194" y="145"/>
                    </a:lnTo>
                    <a:lnTo>
                      <a:pt x="202" y="169"/>
                    </a:lnTo>
                    <a:lnTo>
                      <a:pt x="210" y="194"/>
                    </a:lnTo>
                    <a:lnTo>
                      <a:pt x="218" y="218"/>
                    </a:lnTo>
                    <a:lnTo>
                      <a:pt x="225" y="241"/>
                    </a:lnTo>
                    <a:lnTo>
                      <a:pt x="233" y="265"/>
                    </a:lnTo>
                    <a:lnTo>
                      <a:pt x="241" y="289"/>
                    </a:lnTo>
                    <a:lnTo>
                      <a:pt x="249" y="313"/>
                    </a:lnTo>
                    <a:lnTo>
                      <a:pt x="256" y="339"/>
                    </a:lnTo>
                    <a:lnTo>
                      <a:pt x="264" y="367"/>
                    </a:lnTo>
                    <a:lnTo>
                      <a:pt x="272" y="399"/>
                    </a:lnTo>
                    <a:lnTo>
                      <a:pt x="279" y="432"/>
                    </a:lnTo>
                    <a:lnTo>
                      <a:pt x="286" y="471"/>
                    </a:lnTo>
                    <a:lnTo>
                      <a:pt x="293" y="513"/>
                    </a:lnTo>
                    <a:lnTo>
                      <a:pt x="297" y="542"/>
                    </a:lnTo>
                    <a:lnTo>
                      <a:pt x="300" y="567"/>
                    </a:lnTo>
                    <a:lnTo>
                      <a:pt x="302" y="588"/>
                    </a:lnTo>
                    <a:lnTo>
                      <a:pt x="304" y="606"/>
                    </a:lnTo>
                    <a:lnTo>
                      <a:pt x="304" y="620"/>
                    </a:lnTo>
                    <a:lnTo>
                      <a:pt x="305" y="630"/>
                    </a:lnTo>
                    <a:lnTo>
                      <a:pt x="305" y="649"/>
                    </a:lnTo>
                    <a:lnTo>
                      <a:pt x="304" y="652"/>
                    </a:lnTo>
                    <a:lnTo>
                      <a:pt x="303" y="658"/>
                    </a:lnTo>
                    <a:lnTo>
                      <a:pt x="300" y="665"/>
                    </a:lnTo>
                    <a:lnTo>
                      <a:pt x="296" y="673"/>
                    </a:lnTo>
                    <a:lnTo>
                      <a:pt x="291" y="681"/>
                    </a:lnTo>
                    <a:lnTo>
                      <a:pt x="285" y="689"/>
                    </a:lnTo>
                    <a:lnTo>
                      <a:pt x="276" y="698"/>
                    </a:lnTo>
                    <a:lnTo>
                      <a:pt x="264" y="705"/>
                    </a:lnTo>
                    <a:lnTo>
                      <a:pt x="251" y="711"/>
                    </a:lnTo>
                    <a:lnTo>
                      <a:pt x="235" y="715"/>
                    </a:lnTo>
                    <a:lnTo>
                      <a:pt x="180" y="693"/>
                    </a:lnTo>
                    <a:lnTo>
                      <a:pt x="179" y="692"/>
                    </a:lnTo>
                    <a:lnTo>
                      <a:pt x="178" y="686"/>
                    </a:lnTo>
                    <a:lnTo>
                      <a:pt x="175" y="678"/>
                    </a:lnTo>
                    <a:lnTo>
                      <a:pt x="172" y="667"/>
                    </a:lnTo>
                    <a:lnTo>
                      <a:pt x="167" y="653"/>
                    </a:lnTo>
                    <a:lnTo>
                      <a:pt x="163" y="637"/>
                    </a:lnTo>
                    <a:lnTo>
                      <a:pt x="159" y="619"/>
                    </a:lnTo>
                    <a:lnTo>
                      <a:pt x="154" y="598"/>
                    </a:lnTo>
                    <a:lnTo>
                      <a:pt x="149" y="577"/>
                    </a:lnTo>
                    <a:lnTo>
                      <a:pt x="145" y="555"/>
                    </a:lnTo>
                    <a:lnTo>
                      <a:pt x="145" y="557"/>
                    </a:lnTo>
                    <a:lnTo>
                      <a:pt x="146" y="564"/>
                    </a:lnTo>
                    <a:lnTo>
                      <a:pt x="146" y="574"/>
                    </a:lnTo>
                    <a:lnTo>
                      <a:pt x="146" y="588"/>
                    </a:lnTo>
                    <a:lnTo>
                      <a:pt x="147" y="604"/>
                    </a:lnTo>
                    <a:lnTo>
                      <a:pt x="148" y="622"/>
                    </a:lnTo>
                    <a:lnTo>
                      <a:pt x="148" y="641"/>
                    </a:lnTo>
                    <a:lnTo>
                      <a:pt x="148" y="660"/>
                    </a:lnTo>
                    <a:lnTo>
                      <a:pt x="148" y="712"/>
                    </a:lnTo>
                    <a:lnTo>
                      <a:pt x="148" y="732"/>
                    </a:lnTo>
                    <a:lnTo>
                      <a:pt x="148" y="751"/>
                    </a:lnTo>
                    <a:lnTo>
                      <a:pt x="147" y="768"/>
                    </a:lnTo>
                    <a:lnTo>
                      <a:pt x="146" y="785"/>
                    </a:lnTo>
                    <a:lnTo>
                      <a:pt x="146" y="799"/>
                    </a:lnTo>
                    <a:lnTo>
                      <a:pt x="146" y="809"/>
                    </a:lnTo>
                    <a:lnTo>
                      <a:pt x="145" y="816"/>
                    </a:lnTo>
                    <a:lnTo>
                      <a:pt x="145" y="818"/>
                    </a:lnTo>
                    <a:lnTo>
                      <a:pt x="14" y="822"/>
                    </a:lnTo>
                    <a:lnTo>
                      <a:pt x="0" y="749"/>
                    </a:lnTo>
                    <a:lnTo>
                      <a:pt x="5" y="558"/>
                    </a:lnTo>
                    <a:lnTo>
                      <a:pt x="6" y="558"/>
                    </a:lnTo>
                    <a:lnTo>
                      <a:pt x="8" y="555"/>
                    </a:lnTo>
                    <a:lnTo>
                      <a:pt x="11" y="550"/>
                    </a:lnTo>
                    <a:lnTo>
                      <a:pt x="14" y="543"/>
                    </a:lnTo>
                    <a:lnTo>
                      <a:pt x="19" y="534"/>
                    </a:lnTo>
                    <a:lnTo>
                      <a:pt x="25" y="522"/>
                    </a:lnTo>
                    <a:lnTo>
                      <a:pt x="30" y="509"/>
                    </a:lnTo>
                    <a:lnTo>
                      <a:pt x="36" y="492"/>
                    </a:lnTo>
                    <a:lnTo>
                      <a:pt x="43" y="473"/>
                    </a:lnTo>
                    <a:lnTo>
                      <a:pt x="49" y="452"/>
                    </a:lnTo>
                    <a:lnTo>
                      <a:pt x="54" y="428"/>
                    </a:lnTo>
                    <a:lnTo>
                      <a:pt x="60" y="401"/>
                    </a:lnTo>
                    <a:lnTo>
                      <a:pt x="65" y="371"/>
                    </a:lnTo>
                    <a:lnTo>
                      <a:pt x="70" y="337"/>
                    </a:lnTo>
                    <a:lnTo>
                      <a:pt x="73" y="302"/>
                    </a:lnTo>
                    <a:lnTo>
                      <a:pt x="75" y="262"/>
                    </a:lnTo>
                    <a:lnTo>
                      <a:pt x="76" y="220"/>
                    </a:lnTo>
                    <a:lnTo>
                      <a:pt x="76" y="174"/>
                    </a:lnTo>
                    <a:lnTo>
                      <a:pt x="74" y="125"/>
                    </a:lnTo>
                    <a:lnTo>
                      <a:pt x="70" y="72"/>
                    </a:lnTo>
                    <a:lnTo>
                      <a:pt x="65" y="15"/>
                    </a:lnTo>
                    <a:lnTo>
                      <a:pt x="14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F497D">
                      <a:shade val="30000"/>
                      <a:satMod val="115000"/>
                    </a:srgbClr>
                  </a:gs>
                  <a:gs pos="50000">
                    <a:srgbClr val="1F497D">
                      <a:shade val="67500"/>
                      <a:satMod val="115000"/>
                    </a:srgbClr>
                  </a:gs>
                  <a:gs pos="100000">
                    <a:srgbClr val="1F497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7" name="Freeform 77">
                <a:extLst>
                  <a:ext uri="{FF2B5EF4-FFF2-40B4-BE49-F238E27FC236}">
                    <a16:creationId xmlns:a16="http://schemas.microsoft.com/office/drawing/2014/main" id="{14316D27-D47F-4674-8710-CA8EAE6BE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323" y="3218662"/>
                <a:ext cx="227165" cy="875526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143" y="154"/>
                  </a:cxn>
                  <a:cxn ang="0">
                    <a:pos x="105" y="173"/>
                  </a:cxn>
                  <a:cxn ang="0">
                    <a:pos x="136" y="180"/>
                  </a:cxn>
                  <a:cxn ang="0">
                    <a:pos x="135" y="182"/>
                  </a:cxn>
                  <a:cxn ang="0">
                    <a:pos x="135" y="189"/>
                  </a:cxn>
                  <a:cxn ang="0">
                    <a:pos x="132" y="200"/>
                  </a:cxn>
                  <a:cxn ang="0">
                    <a:pos x="129" y="213"/>
                  </a:cxn>
                  <a:cxn ang="0">
                    <a:pos x="125" y="230"/>
                  </a:cxn>
                  <a:cxn ang="0">
                    <a:pos x="121" y="251"/>
                  </a:cxn>
                  <a:cxn ang="0">
                    <a:pos x="116" y="272"/>
                  </a:cxn>
                  <a:cxn ang="0">
                    <a:pos x="109" y="297"/>
                  </a:cxn>
                  <a:cxn ang="0">
                    <a:pos x="102" y="322"/>
                  </a:cxn>
                  <a:cxn ang="0">
                    <a:pos x="86" y="376"/>
                  </a:cxn>
                  <a:cxn ang="0">
                    <a:pos x="67" y="431"/>
                  </a:cxn>
                  <a:cxn ang="0">
                    <a:pos x="57" y="458"/>
                  </a:cxn>
                  <a:cxn ang="0">
                    <a:pos x="46" y="484"/>
                  </a:cxn>
                  <a:cxn ang="0">
                    <a:pos x="35" y="509"/>
                  </a:cxn>
                  <a:cxn ang="0">
                    <a:pos x="22" y="532"/>
                  </a:cxn>
                  <a:cxn ang="0">
                    <a:pos x="10" y="552"/>
                  </a:cxn>
                  <a:cxn ang="0">
                    <a:pos x="0" y="511"/>
                  </a:cxn>
                  <a:cxn ang="0">
                    <a:pos x="0" y="509"/>
                  </a:cxn>
                  <a:cxn ang="0">
                    <a:pos x="3" y="503"/>
                  </a:cxn>
                  <a:cxn ang="0">
                    <a:pos x="5" y="494"/>
                  </a:cxn>
                  <a:cxn ang="0">
                    <a:pos x="10" y="482"/>
                  </a:cxn>
                  <a:cxn ang="0">
                    <a:pos x="14" y="466"/>
                  </a:cxn>
                  <a:cxn ang="0">
                    <a:pos x="19" y="448"/>
                  </a:cxn>
                  <a:cxn ang="0">
                    <a:pos x="25" y="427"/>
                  </a:cxn>
                  <a:cxn ang="0">
                    <a:pos x="31" y="404"/>
                  </a:cxn>
                  <a:cxn ang="0">
                    <a:pos x="37" y="379"/>
                  </a:cxn>
                  <a:cxn ang="0">
                    <a:pos x="42" y="353"/>
                  </a:cxn>
                  <a:cxn ang="0">
                    <a:pos x="47" y="324"/>
                  </a:cxn>
                  <a:cxn ang="0">
                    <a:pos x="51" y="294"/>
                  </a:cxn>
                  <a:cxn ang="0">
                    <a:pos x="54" y="264"/>
                  </a:cxn>
                  <a:cxn ang="0">
                    <a:pos x="57" y="222"/>
                  </a:cxn>
                  <a:cxn ang="0">
                    <a:pos x="59" y="184"/>
                  </a:cxn>
                  <a:cxn ang="0">
                    <a:pos x="59" y="150"/>
                  </a:cxn>
                  <a:cxn ang="0">
                    <a:pos x="59" y="119"/>
                  </a:cxn>
                  <a:cxn ang="0">
                    <a:pos x="59" y="91"/>
                  </a:cxn>
                  <a:cxn ang="0">
                    <a:pos x="58" y="68"/>
                  </a:cxn>
                  <a:cxn ang="0">
                    <a:pos x="56" y="48"/>
                  </a:cxn>
                  <a:cxn ang="0">
                    <a:pos x="55" y="33"/>
                  </a:cxn>
                  <a:cxn ang="0">
                    <a:pos x="54" y="22"/>
                  </a:cxn>
                  <a:cxn ang="0">
                    <a:pos x="53" y="15"/>
                  </a:cxn>
                  <a:cxn ang="0">
                    <a:pos x="53" y="12"/>
                  </a:cxn>
                  <a:cxn ang="0">
                    <a:pos x="135" y="0"/>
                  </a:cxn>
                </a:cxnLst>
                <a:rect l="0" t="0" r="r" b="b"/>
                <a:pathLst>
                  <a:path w="143" h="552">
                    <a:moveTo>
                      <a:pt x="135" y="0"/>
                    </a:moveTo>
                    <a:lnTo>
                      <a:pt x="143" y="154"/>
                    </a:lnTo>
                    <a:lnTo>
                      <a:pt x="105" y="173"/>
                    </a:lnTo>
                    <a:lnTo>
                      <a:pt x="136" y="180"/>
                    </a:lnTo>
                    <a:lnTo>
                      <a:pt x="135" y="182"/>
                    </a:lnTo>
                    <a:lnTo>
                      <a:pt x="135" y="189"/>
                    </a:lnTo>
                    <a:lnTo>
                      <a:pt x="132" y="200"/>
                    </a:lnTo>
                    <a:lnTo>
                      <a:pt x="129" y="213"/>
                    </a:lnTo>
                    <a:lnTo>
                      <a:pt x="125" y="230"/>
                    </a:lnTo>
                    <a:lnTo>
                      <a:pt x="121" y="251"/>
                    </a:lnTo>
                    <a:lnTo>
                      <a:pt x="116" y="272"/>
                    </a:lnTo>
                    <a:lnTo>
                      <a:pt x="109" y="297"/>
                    </a:lnTo>
                    <a:lnTo>
                      <a:pt x="102" y="322"/>
                    </a:lnTo>
                    <a:lnTo>
                      <a:pt x="86" y="376"/>
                    </a:lnTo>
                    <a:lnTo>
                      <a:pt x="67" y="431"/>
                    </a:lnTo>
                    <a:lnTo>
                      <a:pt x="57" y="458"/>
                    </a:lnTo>
                    <a:lnTo>
                      <a:pt x="46" y="484"/>
                    </a:lnTo>
                    <a:lnTo>
                      <a:pt x="35" y="509"/>
                    </a:lnTo>
                    <a:lnTo>
                      <a:pt x="22" y="532"/>
                    </a:lnTo>
                    <a:lnTo>
                      <a:pt x="10" y="552"/>
                    </a:lnTo>
                    <a:lnTo>
                      <a:pt x="0" y="511"/>
                    </a:lnTo>
                    <a:lnTo>
                      <a:pt x="0" y="509"/>
                    </a:lnTo>
                    <a:lnTo>
                      <a:pt x="3" y="503"/>
                    </a:lnTo>
                    <a:lnTo>
                      <a:pt x="5" y="494"/>
                    </a:lnTo>
                    <a:lnTo>
                      <a:pt x="10" y="482"/>
                    </a:lnTo>
                    <a:lnTo>
                      <a:pt x="14" y="466"/>
                    </a:lnTo>
                    <a:lnTo>
                      <a:pt x="19" y="448"/>
                    </a:lnTo>
                    <a:lnTo>
                      <a:pt x="25" y="427"/>
                    </a:lnTo>
                    <a:lnTo>
                      <a:pt x="31" y="404"/>
                    </a:lnTo>
                    <a:lnTo>
                      <a:pt x="37" y="379"/>
                    </a:lnTo>
                    <a:lnTo>
                      <a:pt x="42" y="353"/>
                    </a:lnTo>
                    <a:lnTo>
                      <a:pt x="47" y="324"/>
                    </a:lnTo>
                    <a:lnTo>
                      <a:pt x="51" y="294"/>
                    </a:lnTo>
                    <a:lnTo>
                      <a:pt x="54" y="264"/>
                    </a:lnTo>
                    <a:lnTo>
                      <a:pt x="57" y="222"/>
                    </a:lnTo>
                    <a:lnTo>
                      <a:pt x="59" y="184"/>
                    </a:lnTo>
                    <a:lnTo>
                      <a:pt x="59" y="150"/>
                    </a:lnTo>
                    <a:lnTo>
                      <a:pt x="59" y="119"/>
                    </a:lnTo>
                    <a:lnTo>
                      <a:pt x="59" y="91"/>
                    </a:lnTo>
                    <a:lnTo>
                      <a:pt x="58" y="68"/>
                    </a:lnTo>
                    <a:lnTo>
                      <a:pt x="56" y="48"/>
                    </a:lnTo>
                    <a:lnTo>
                      <a:pt x="55" y="33"/>
                    </a:lnTo>
                    <a:lnTo>
                      <a:pt x="54" y="22"/>
                    </a:lnTo>
                    <a:lnTo>
                      <a:pt x="53" y="15"/>
                    </a:lnTo>
                    <a:lnTo>
                      <a:pt x="53" y="12"/>
                    </a:lnTo>
                    <a:lnTo>
                      <a:pt x="13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779B7">
                      <a:shade val="30000"/>
                      <a:satMod val="115000"/>
                    </a:srgbClr>
                  </a:gs>
                  <a:gs pos="50000">
                    <a:srgbClr val="0779B7">
                      <a:shade val="67500"/>
                      <a:satMod val="115000"/>
                    </a:srgbClr>
                  </a:gs>
                  <a:gs pos="100000">
                    <a:srgbClr val="0779B7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8" name="Freeform 78">
                <a:extLst>
                  <a:ext uri="{FF2B5EF4-FFF2-40B4-BE49-F238E27FC236}">
                    <a16:creationId xmlns:a16="http://schemas.microsoft.com/office/drawing/2014/main" id="{7B427F2A-663E-45CA-ADF7-20CB31447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280" y="3271780"/>
                <a:ext cx="408530" cy="822407"/>
              </a:xfrm>
              <a:custGeom>
                <a:avLst/>
                <a:gdLst/>
                <a:ahLst/>
                <a:cxnLst>
                  <a:cxn ang="0">
                    <a:pos x="86" y="2"/>
                  </a:cxn>
                  <a:cxn ang="0">
                    <a:pos x="91" y="18"/>
                  </a:cxn>
                  <a:cxn ang="0">
                    <a:pos x="99" y="47"/>
                  </a:cxn>
                  <a:cxn ang="0">
                    <a:pos x="110" y="85"/>
                  </a:cxn>
                  <a:cxn ang="0">
                    <a:pos x="123" y="130"/>
                  </a:cxn>
                  <a:cxn ang="0">
                    <a:pos x="138" y="177"/>
                  </a:cxn>
                  <a:cxn ang="0">
                    <a:pos x="153" y="225"/>
                  </a:cxn>
                  <a:cxn ang="0">
                    <a:pos x="169" y="268"/>
                  </a:cxn>
                  <a:cxn ang="0">
                    <a:pos x="195" y="338"/>
                  </a:cxn>
                  <a:cxn ang="0">
                    <a:pos x="213" y="378"/>
                  </a:cxn>
                  <a:cxn ang="0">
                    <a:pos x="229" y="414"/>
                  </a:cxn>
                  <a:cxn ang="0">
                    <a:pos x="242" y="442"/>
                  </a:cxn>
                  <a:cxn ang="0">
                    <a:pos x="251" y="460"/>
                  </a:cxn>
                  <a:cxn ang="0">
                    <a:pos x="255" y="467"/>
                  </a:cxn>
                  <a:cxn ang="0">
                    <a:pos x="255" y="517"/>
                  </a:cxn>
                  <a:cxn ang="0">
                    <a:pos x="247" y="505"/>
                  </a:cxn>
                  <a:cxn ang="0">
                    <a:pos x="233" y="484"/>
                  </a:cxn>
                  <a:cxn ang="0">
                    <a:pos x="215" y="458"/>
                  </a:cxn>
                  <a:cxn ang="0">
                    <a:pos x="195" y="429"/>
                  </a:cxn>
                  <a:cxn ang="0">
                    <a:pos x="174" y="400"/>
                  </a:cxn>
                  <a:cxn ang="0">
                    <a:pos x="155" y="375"/>
                  </a:cxn>
                  <a:cxn ang="0">
                    <a:pos x="139" y="353"/>
                  </a:cxn>
                  <a:cxn ang="0">
                    <a:pos x="120" y="324"/>
                  </a:cxn>
                  <a:cxn ang="0">
                    <a:pos x="80" y="264"/>
                  </a:cxn>
                  <a:cxn ang="0">
                    <a:pos x="63" y="238"/>
                  </a:cxn>
                  <a:cxn ang="0">
                    <a:pos x="50" y="217"/>
                  </a:cxn>
                  <a:cxn ang="0">
                    <a:pos x="42" y="205"/>
                  </a:cxn>
                  <a:cxn ang="0">
                    <a:pos x="80" y="176"/>
                  </a:cxn>
                  <a:cxn ang="0">
                    <a:pos x="32" y="174"/>
                  </a:cxn>
                  <a:cxn ang="0">
                    <a:pos x="29" y="158"/>
                  </a:cxn>
                  <a:cxn ang="0">
                    <a:pos x="24" y="132"/>
                  </a:cxn>
                  <a:cxn ang="0">
                    <a:pos x="13" y="81"/>
                  </a:cxn>
                  <a:cxn ang="0">
                    <a:pos x="6" y="46"/>
                  </a:cxn>
                  <a:cxn ang="0">
                    <a:pos x="2" y="15"/>
                  </a:cxn>
                  <a:cxn ang="0">
                    <a:pos x="85" y="0"/>
                  </a:cxn>
                </a:cxnLst>
                <a:rect l="0" t="0" r="r" b="b"/>
                <a:pathLst>
                  <a:path w="257" h="518">
                    <a:moveTo>
                      <a:pt x="85" y="0"/>
                    </a:moveTo>
                    <a:lnTo>
                      <a:pt x="86" y="2"/>
                    </a:lnTo>
                    <a:lnTo>
                      <a:pt x="88" y="8"/>
                    </a:lnTo>
                    <a:lnTo>
                      <a:pt x="91" y="18"/>
                    </a:lnTo>
                    <a:lnTo>
                      <a:pt x="94" y="31"/>
                    </a:lnTo>
                    <a:lnTo>
                      <a:pt x="99" y="47"/>
                    </a:lnTo>
                    <a:lnTo>
                      <a:pt x="104" y="65"/>
                    </a:lnTo>
                    <a:lnTo>
                      <a:pt x="110" y="85"/>
                    </a:lnTo>
                    <a:lnTo>
                      <a:pt x="117" y="107"/>
                    </a:lnTo>
                    <a:lnTo>
                      <a:pt x="123" y="130"/>
                    </a:lnTo>
                    <a:lnTo>
                      <a:pt x="131" y="153"/>
                    </a:lnTo>
                    <a:lnTo>
                      <a:pt x="138" y="177"/>
                    </a:lnTo>
                    <a:lnTo>
                      <a:pt x="146" y="201"/>
                    </a:lnTo>
                    <a:lnTo>
                      <a:pt x="153" y="225"/>
                    </a:lnTo>
                    <a:lnTo>
                      <a:pt x="161" y="247"/>
                    </a:lnTo>
                    <a:lnTo>
                      <a:pt x="169" y="268"/>
                    </a:lnTo>
                    <a:lnTo>
                      <a:pt x="186" y="315"/>
                    </a:lnTo>
                    <a:lnTo>
                      <a:pt x="195" y="338"/>
                    </a:lnTo>
                    <a:lnTo>
                      <a:pt x="204" y="359"/>
                    </a:lnTo>
                    <a:lnTo>
                      <a:pt x="213" y="378"/>
                    </a:lnTo>
                    <a:lnTo>
                      <a:pt x="221" y="397"/>
                    </a:lnTo>
                    <a:lnTo>
                      <a:pt x="229" y="414"/>
                    </a:lnTo>
                    <a:lnTo>
                      <a:pt x="236" y="429"/>
                    </a:lnTo>
                    <a:lnTo>
                      <a:pt x="242" y="442"/>
                    </a:lnTo>
                    <a:lnTo>
                      <a:pt x="247" y="453"/>
                    </a:lnTo>
                    <a:lnTo>
                      <a:pt x="251" y="460"/>
                    </a:lnTo>
                    <a:lnTo>
                      <a:pt x="254" y="465"/>
                    </a:lnTo>
                    <a:lnTo>
                      <a:pt x="255" y="467"/>
                    </a:lnTo>
                    <a:lnTo>
                      <a:pt x="257" y="518"/>
                    </a:lnTo>
                    <a:lnTo>
                      <a:pt x="255" y="517"/>
                    </a:lnTo>
                    <a:lnTo>
                      <a:pt x="252" y="512"/>
                    </a:lnTo>
                    <a:lnTo>
                      <a:pt x="247" y="505"/>
                    </a:lnTo>
                    <a:lnTo>
                      <a:pt x="242" y="496"/>
                    </a:lnTo>
                    <a:lnTo>
                      <a:pt x="233" y="484"/>
                    </a:lnTo>
                    <a:lnTo>
                      <a:pt x="225" y="472"/>
                    </a:lnTo>
                    <a:lnTo>
                      <a:pt x="215" y="458"/>
                    </a:lnTo>
                    <a:lnTo>
                      <a:pt x="205" y="444"/>
                    </a:lnTo>
                    <a:lnTo>
                      <a:pt x="195" y="429"/>
                    </a:lnTo>
                    <a:lnTo>
                      <a:pt x="185" y="415"/>
                    </a:lnTo>
                    <a:lnTo>
                      <a:pt x="174" y="400"/>
                    </a:lnTo>
                    <a:lnTo>
                      <a:pt x="164" y="387"/>
                    </a:lnTo>
                    <a:lnTo>
                      <a:pt x="155" y="375"/>
                    </a:lnTo>
                    <a:lnTo>
                      <a:pt x="147" y="365"/>
                    </a:lnTo>
                    <a:lnTo>
                      <a:pt x="139" y="353"/>
                    </a:lnTo>
                    <a:lnTo>
                      <a:pt x="129" y="339"/>
                    </a:lnTo>
                    <a:lnTo>
                      <a:pt x="120" y="324"/>
                    </a:lnTo>
                    <a:lnTo>
                      <a:pt x="89" y="279"/>
                    </a:lnTo>
                    <a:lnTo>
                      <a:pt x="80" y="264"/>
                    </a:lnTo>
                    <a:lnTo>
                      <a:pt x="71" y="250"/>
                    </a:lnTo>
                    <a:lnTo>
                      <a:pt x="63" y="238"/>
                    </a:lnTo>
                    <a:lnTo>
                      <a:pt x="56" y="226"/>
                    </a:lnTo>
                    <a:lnTo>
                      <a:pt x="50" y="217"/>
                    </a:lnTo>
                    <a:lnTo>
                      <a:pt x="45" y="209"/>
                    </a:lnTo>
                    <a:lnTo>
                      <a:pt x="42" y="205"/>
                    </a:lnTo>
                    <a:lnTo>
                      <a:pt x="42" y="203"/>
                    </a:lnTo>
                    <a:lnTo>
                      <a:pt x="80" y="176"/>
                    </a:lnTo>
                    <a:lnTo>
                      <a:pt x="33" y="176"/>
                    </a:lnTo>
                    <a:lnTo>
                      <a:pt x="32" y="174"/>
                    </a:lnTo>
                    <a:lnTo>
                      <a:pt x="31" y="168"/>
                    </a:lnTo>
                    <a:lnTo>
                      <a:pt x="29" y="158"/>
                    </a:lnTo>
                    <a:lnTo>
                      <a:pt x="26" y="146"/>
                    </a:lnTo>
                    <a:lnTo>
                      <a:pt x="24" y="132"/>
                    </a:lnTo>
                    <a:lnTo>
                      <a:pt x="20" y="116"/>
                    </a:lnTo>
                    <a:lnTo>
                      <a:pt x="13" y="81"/>
                    </a:lnTo>
                    <a:lnTo>
                      <a:pt x="9" y="63"/>
                    </a:lnTo>
                    <a:lnTo>
                      <a:pt x="6" y="46"/>
                    </a:lnTo>
                    <a:lnTo>
                      <a:pt x="4" y="29"/>
                    </a:lnTo>
                    <a:lnTo>
                      <a:pt x="2" y="15"/>
                    </a:lnTo>
                    <a:lnTo>
                      <a:pt x="0" y="2"/>
                    </a:lnTo>
                    <a:lnTo>
                      <a:pt x="8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779B7">
                      <a:shade val="30000"/>
                      <a:satMod val="115000"/>
                    </a:srgbClr>
                  </a:gs>
                  <a:gs pos="50000">
                    <a:srgbClr val="0779B7">
                      <a:shade val="67500"/>
                      <a:satMod val="115000"/>
                    </a:srgbClr>
                  </a:gs>
                  <a:gs pos="100000">
                    <a:srgbClr val="0779B7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" name="Freeform 79">
                <a:extLst>
                  <a:ext uri="{FF2B5EF4-FFF2-40B4-BE49-F238E27FC236}">
                    <a16:creationId xmlns:a16="http://schemas.microsoft.com/office/drawing/2014/main" id="{248A618F-DC1A-4094-B369-CD4F2D2E1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923" y="2059232"/>
                <a:ext cx="833549" cy="727162"/>
              </a:xfrm>
              <a:custGeom>
                <a:avLst/>
                <a:gdLst/>
                <a:ahLst/>
                <a:cxnLst>
                  <a:cxn ang="0">
                    <a:pos x="287" y="3"/>
                  </a:cxn>
                  <a:cxn ang="0">
                    <a:pos x="349" y="21"/>
                  </a:cxn>
                  <a:cxn ang="0">
                    <a:pos x="408" y="53"/>
                  </a:cxn>
                  <a:cxn ang="0">
                    <a:pos x="461" y="98"/>
                  </a:cxn>
                  <a:cxn ang="0">
                    <a:pos x="506" y="156"/>
                  </a:cxn>
                  <a:cxn ang="0">
                    <a:pos x="521" y="207"/>
                  </a:cxn>
                  <a:cxn ang="0">
                    <a:pos x="503" y="239"/>
                  </a:cxn>
                  <a:cxn ang="0">
                    <a:pos x="473" y="268"/>
                  </a:cxn>
                  <a:cxn ang="0">
                    <a:pos x="434" y="290"/>
                  </a:cxn>
                  <a:cxn ang="0">
                    <a:pos x="387" y="302"/>
                  </a:cxn>
                  <a:cxn ang="0">
                    <a:pos x="327" y="302"/>
                  </a:cxn>
                  <a:cxn ang="0">
                    <a:pos x="266" y="292"/>
                  </a:cxn>
                  <a:cxn ang="0">
                    <a:pos x="214" y="274"/>
                  </a:cxn>
                  <a:cxn ang="0">
                    <a:pos x="173" y="253"/>
                  </a:cxn>
                  <a:cxn ang="0">
                    <a:pos x="142" y="232"/>
                  </a:cxn>
                  <a:cxn ang="0">
                    <a:pos x="121" y="214"/>
                  </a:cxn>
                  <a:cxn ang="0">
                    <a:pos x="111" y="204"/>
                  </a:cxn>
                  <a:cxn ang="0">
                    <a:pos x="114" y="236"/>
                  </a:cxn>
                  <a:cxn ang="0">
                    <a:pos x="113" y="295"/>
                  </a:cxn>
                  <a:cxn ang="0">
                    <a:pos x="103" y="346"/>
                  </a:cxn>
                  <a:cxn ang="0">
                    <a:pos x="86" y="388"/>
                  </a:cxn>
                  <a:cxn ang="0">
                    <a:pos x="67" y="422"/>
                  </a:cxn>
                  <a:cxn ang="0">
                    <a:pos x="45" y="448"/>
                  </a:cxn>
                  <a:cxn ang="0">
                    <a:pos x="29" y="444"/>
                  </a:cxn>
                  <a:cxn ang="0">
                    <a:pos x="14" y="400"/>
                  </a:cxn>
                  <a:cxn ang="0">
                    <a:pos x="2" y="337"/>
                  </a:cxn>
                  <a:cxn ang="0">
                    <a:pos x="1" y="274"/>
                  </a:cxn>
                  <a:cxn ang="0">
                    <a:pos x="9" y="212"/>
                  </a:cxn>
                  <a:cxn ang="0">
                    <a:pos x="26" y="154"/>
                  </a:cxn>
                  <a:cxn ang="0">
                    <a:pos x="53" y="101"/>
                  </a:cxn>
                  <a:cxn ang="0">
                    <a:pos x="90" y="57"/>
                  </a:cxn>
                  <a:cxn ang="0">
                    <a:pos x="134" y="25"/>
                  </a:cxn>
                  <a:cxn ang="0">
                    <a:pos x="191" y="5"/>
                  </a:cxn>
                  <a:cxn ang="0">
                    <a:pos x="255" y="0"/>
                  </a:cxn>
                </a:cxnLst>
                <a:rect l="0" t="0" r="r" b="b"/>
                <a:pathLst>
                  <a:path w="525" h="458">
                    <a:moveTo>
                      <a:pt x="255" y="0"/>
                    </a:moveTo>
                    <a:lnTo>
                      <a:pt x="287" y="3"/>
                    </a:lnTo>
                    <a:lnTo>
                      <a:pt x="319" y="10"/>
                    </a:lnTo>
                    <a:lnTo>
                      <a:pt x="349" y="21"/>
                    </a:lnTo>
                    <a:lnTo>
                      <a:pt x="379" y="35"/>
                    </a:lnTo>
                    <a:lnTo>
                      <a:pt x="408" y="53"/>
                    </a:lnTo>
                    <a:lnTo>
                      <a:pt x="435" y="74"/>
                    </a:lnTo>
                    <a:lnTo>
                      <a:pt x="461" y="98"/>
                    </a:lnTo>
                    <a:lnTo>
                      <a:pt x="484" y="126"/>
                    </a:lnTo>
                    <a:lnTo>
                      <a:pt x="506" y="156"/>
                    </a:lnTo>
                    <a:lnTo>
                      <a:pt x="525" y="189"/>
                    </a:lnTo>
                    <a:lnTo>
                      <a:pt x="521" y="207"/>
                    </a:lnTo>
                    <a:lnTo>
                      <a:pt x="513" y="223"/>
                    </a:lnTo>
                    <a:lnTo>
                      <a:pt x="503" y="239"/>
                    </a:lnTo>
                    <a:lnTo>
                      <a:pt x="489" y="254"/>
                    </a:lnTo>
                    <a:lnTo>
                      <a:pt x="473" y="268"/>
                    </a:lnTo>
                    <a:lnTo>
                      <a:pt x="454" y="280"/>
                    </a:lnTo>
                    <a:lnTo>
                      <a:pt x="434" y="290"/>
                    </a:lnTo>
                    <a:lnTo>
                      <a:pt x="411" y="297"/>
                    </a:lnTo>
                    <a:lnTo>
                      <a:pt x="387" y="302"/>
                    </a:lnTo>
                    <a:lnTo>
                      <a:pt x="361" y="304"/>
                    </a:lnTo>
                    <a:lnTo>
                      <a:pt x="327" y="302"/>
                    </a:lnTo>
                    <a:lnTo>
                      <a:pt x="295" y="298"/>
                    </a:lnTo>
                    <a:lnTo>
                      <a:pt x="266" y="292"/>
                    </a:lnTo>
                    <a:lnTo>
                      <a:pt x="239" y="283"/>
                    </a:lnTo>
                    <a:lnTo>
                      <a:pt x="214" y="274"/>
                    </a:lnTo>
                    <a:lnTo>
                      <a:pt x="192" y="264"/>
                    </a:lnTo>
                    <a:lnTo>
                      <a:pt x="173" y="253"/>
                    </a:lnTo>
                    <a:lnTo>
                      <a:pt x="156" y="242"/>
                    </a:lnTo>
                    <a:lnTo>
                      <a:pt x="142" y="232"/>
                    </a:lnTo>
                    <a:lnTo>
                      <a:pt x="131" y="223"/>
                    </a:lnTo>
                    <a:lnTo>
                      <a:pt x="121" y="214"/>
                    </a:lnTo>
                    <a:lnTo>
                      <a:pt x="115" y="208"/>
                    </a:lnTo>
                    <a:lnTo>
                      <a:pt x="111" y="204"/>
                    </a:lnTo>
                    <a:lnTo>
                      <a:pt x="110" y="202"/>
                    </a:lnTo>
                    <a:lnTo>
                      <a:pt x="114" y="236"/>
                    </a:lnTo>
                    <a:lnTo>
                      <a:pt x="115" y="266"/>
                    </a:lnTo>
                    <a:lnTo>
                      <a:pt x="113" y="295"/>
                    </a:lnTo>
                    <a:lnTo>
                      <a:pt x="109" y="322"/>
                    </a:lnTo>
                    <a:lnTo>
                      <a:pt x="103" y="346"/>
                    </a:lnTo>
                    <a:lnTo>
                      <a:pt x="95" y="368"/>
                    </a:lnTo>
                    <a:lnTo>
                      <a:pt x="86" y="388"/>
                    </a:lnTo>
                    <a:lnTo>
                      <a:pt x="77" y="406"/>
                    </a:lnTo>
                    <a:lnTo>
                      <a:pt x="67" y="422"/>
                    </a:lnTo>
                    <a:lnTo>
                      <a:pt x="56" y="436"/>
                    </a:lnTo>
                    <a:lnTo>
                      <a:pt x="45" y="448"/>
                    </a:lnTo>
                    <a:lnTo>
                      <a:pt x="35" y="458"/>
                    </a:lnTo>
                    <a:lnTo>
                      <a:pt x="29" y="444"/>
                    </a:lnTo>
                    <a:lnTo>
                      <a:pt x="23" y="430"/>
                    </a:lnTo>
                    <a:lnTo>
                      <a:pt x="14" y="400"/>
                    </a:lnTo>
                    <a:lnTo>
                      <a:pt x="7" y="368"/>
                    </a:lnTo>
                    <a:lnTo>
                      <a:pt x="2" y="337"/>
                    </a:lnTo>
                    <a:lnTo>
                      <a:pt x="0" y="305"/>
                    </a:lnTo>
                    <a:lnTo>
                      <a:pt x="1" y="274"/>
                    </a:lnTo>
                    <a:lnTo>
                      <a:pt x="4" y="242"/>
                    </a:lnTo>
                    <a:lnTo>
                      <a:pt x="9" y="212"/>
                    </a:lnTo>
                    <a:lnTo>
                      <a:pt x="17" y="182"/>
                    </a:lnTo>
                    <a:lnTo>
                      <a:pt x="26" y="154"/>
                    </a:lnTo>
                    <a:lnTo>
                      <a:pt x="39" y="126"/>
                    </a:lnTo>
                    <a:lnTo>
                      <a:pt x="53" y="101"/>
                    </a:lnTo>
                    <a:lnTo>
                      <a:pt x="70" y="78"/>
                    </a:lnTo>
                    <a:lnTo>
                      <a:pt x="90" y="57"/>
                    </a:lnTo>
                    <a:lnTo>
                      <a:pt x="111" y="40"/>
                    </a:lnTo>
                    <a:lnTo>
                      <a:pt x="134" y="25"/>
                    </a:lnTo>
                    <a:lnTo>
                      <a:pt x="160" y="14"/>
                    </a:lnTo>
                    <a:lnTo>
                      <a:pt x="191" y="5"/>
                    </a:lnTo>
                    <a:lnTo>
                      <a:pt x="223" y="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" name="Freeform 80">
                <a:extLst>
                  <a:ext uri="{FF2B5EF4-FFF2-40B4-BE49-F238E27FC236}">
                    <a16:creationId xmlns:a16="http://schemas.microsoft.com/office/drawing/2014/main" id="{CA69A98E-3400-4946-BC07-3654AE099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5290" y="4189433"/>
                <a:ext cx="23815" cy="2381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2" y="2"/>
                  </a:cxn>
                  <a:cxn ang="0">
                    <a:pos x="15" y="6"/>
                  </a:cxn>
                  <a:cxn ang="0">
                    <a:pos x="15" y="10"/>
                  </a:cxn>
                  <a:cxn ang="0">
                    <a:pos x="13" y="12"/>
                  </a:cxn>
                  <a:cxn ang="0">
                    <a:pos x="12" y="14"/>
                  </a:cxn>
                  <a:cxn ang="0">
                    <a:pos x="10" y="15"/>
                  </a:cxn>
                  <a:cxn ang="0">
                    <a:pos x="5" y="15"/>
                  </a:cxn>
                  <a:cxn ang="0">
                    <a:pos x="3" y="14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3" y="2"/>
                  </a:cxn>
                  <a:cxn ang="0">
                    <a:pos x="8" y="0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lnTo>
                      <a:pt x="12" y="2"/>
                    </a:lnTo>
                    <a:lnTo>
                      <a:pt x="15" y="6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10" y="15"/>
                    </a:lnTo>
                    <a:lnTo>
                      <a:pt x="5" y="15"/>
                    </a:lnTo>
                    <a:lnTo>
                      <a:pt x="3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3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ysClr val="windowText" lastClr="000000">
                  <a:lumMod val="95000"/>
                  <a:lumOff val="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1" name="Freeform 81">
                <a:extLst>
                  <a:ext uri="{FF2B5EF4-FFF2-40B4-BE49-F238E27FC236}">
                    <a16:creationId xmlns:a16="http://schemas.microsoft.com/office/drawing/2014/main" id="{A741C555-C7BB-44D4-869D-B14111F8F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794" y="4302995"/>
                <a:ext cx="25648" cy="25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" y="0"/>
                  </a:cxn>
                  <a:cxn ang="0">
                    <a:pos x="13" y="2"/>
                  </a:cxn>
                  <a:cxn ang="0">
                    <a:pos x="14" y="3"/>
                  </a:cxn>
                  <a:cxn ang="0">
                    <a:pos x="16" y="8"/>
                  </a:cxn>
                  <a:cxn ang="0">
                    <a:pos x="14" y="12"/>
                  </a:cxn>
                  <a:cxn ang="0">
                    <a:pos x="13" y="14"/>
                  </a:cxn>
                  <a:cxn ang="0">
                    <a:pos x="8" y="16"/>
                  </a:cxn>
                  <a:cxn ang="0">
                    <a:pos x="4" y="14"/>
                  </a:cxn>
                  <a:cxn ang="0">
                    <a:pos x="2" y="12"/>
                  </a:cxn>
                  <a:cxn ang="0">
                    <a:pos x="0" y="8"/>
                  </a:cxn>
                  <a:cxn ang="0">
                    <a:pos x="2" y="3"/>
                  </a:cxn>
                  <a:cxn ang="0">
                    <a:pos x="6" y="0"/>
                  </a:cxn>
                </a:cxnLst>
                <a:rect l="0" t="0" r="r" b="b"/>
                <a:pathLst>
                  <a:path w="16" h="16">
                    <a:moveTo>
                      <a:pt x="6" y="0"/>
                    </a:moveTo>
                    <a:lnTo>
                      <a:pt x="11" y="0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3" y="14"/>
                    </a:lnTo>
                    <a:lnTo>
                      <a:pt x="8" y="16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ysClr val="windowText" lastClr="000000">
                  <a:lumMod val="95000"/>
                  <a:lumOff val="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" name="Freeform 82">
                <a:extLst>
                  <a:ext uri="{FF2B5EF4-FFF2-40B4-BE49-F238E27FC236}">
                    <a16:creationId xmlns:a16="http://schemas.microsoft.com/office/drawing/2014/main" id="{2B7AC819-6AE4-426C-82E0-9A9262BA5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975" y="2445708"/>
                <a:ext cx="60456" cy="43226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" y="1"/>
                  </a:cxn>
                  <a:cxn ang="0">
                    <a:pos x="11" y="6"/>
                  </a:cxn>
                  <a:cxn ang="0">
                    <a:pos x="15" y="14"/>
                  </a:cxn>
                  <a:cxn ang="0">
                    <a:pos x="19" y="25"/>
                  </a:cxn>
                  <a:cxn ang="0">
                    <a:pos x="24" y="38"/>
                  </a:cxn>
                  <a:cxn ang="0">
                    <a:pos x="28" y="54"/>
                  </a:cxn>
                  <a:cxn ang="0">
                    <a:pos x="33" y="72"/>
                  </a:cxn>
                  <a:cxn ang="0">
                    <a:pos x="35" y="92"/>
                  </a:cxn>
                  <a:cxn ang="0">
                    <a:pos x="37" y="114"/>
                  </a:cxn>
                  <a:cxn ang="0">
                    <a:pos x="38" y="137"/>
                  </a:cxn>
                  <a:cxn ang="0">
                    <a:pos x="35" y="162"/>
                  </a:cxn>
                  <a:cxn ang="0">
                    <a:pos x="31" y="188"/>
                  </a:cxn>
                  <a:cxn ang="0">
                    <a:pos x="24" y="216"/>
                  </a:cxn>
                  <a:cxn ang="0">
                    <a:pos x="14" y="243"/>
                  </a:cxn>
                  <a:cxn ang="0">
                    <a:pos x="0" y="272"/>
                  </a:cxn>
                  <a:cxn ang="0">
                    <a:pos x="0" y="270"/>
                  </a:cxn>
                  <a:cxn ang="0">
                    <a:pos x="3" y="265"/>
                  </a:cxn>
                  <a:cxn ang="0">
                    <a:pos x="6" y="256"/>
                  </a:cxn>
                  <a:cxn ang="0">
                    <a:pos x="10" y="243"/>
                  </a:cxn>
                  <a:cxn ang="0">
                    <a:pos x="14" y="228"/>
                  </a:cxn>
                  <a:cxn ang="0">
                    <a:pos x="18" y="210"/>
                  </a:cxn>
                  <a:cxn ang="0">
                    <a:pos x="22" y="190"/>
                  </a:cxn>
                  <a:cxn ang="0">
                    <a:pos x="25" y="167"/>
                  </a:cxn>
                  <a:cxn ang="0">
                    <a:pos x="27" y="143"/>
                  </a:cxn>
                  <a:cxn ang="0">
                    <a:pos x="27" y="116"/>
                  </a:cxn>
                  <a:cxn ang="0">
                    <a:pos x="26" y="89"/>
                  </a:cxn>
                  <a:cxn ang="0">
                    <a:pos x="22" y="60"/>
                  </a:cxn>
                  <a:cxn ang="0">
                    <a:pos x="17" y="30"/>
                  </a:cxn>
                  <a:cxn ang="0">
                    <a:pos x="8" y="0"/>
                  </a:cxn>
                </a:cxnLst>
                <a:rect l="0" t="0" r="r" b="b"/>
                <a:pathLst>
                  <a:path w="38" h="272">
                    <a:moveTo>
                      <a:pt x="8" y="0"/>
                    </a:moveTo>
                    <a:lnTo>
                      <a:pt x="9" y="1"/>
                    </a:lnTo>
                    <a:lnTo>
                      <a:pt x="11" y="6"/>
                    </a:lnTo>
                    <a:lnTo>
                      <a:pt x="15" y="14"/>
                    </a:lnTo>
                    <a:lnTo>
                      <a:pt x="19" y="25"/>
                    </a:lnTo>
                    <a:lnTo>
                      <a:pt x="24" y="38"/>
                    </a:lnTo>
                    <a:lnTo>
                      <a:pt x="28" y="54"/>
                    </a:lnTo>
                    <a:lnTo>
                      <a:pt x="33" y="72"/>
                    </a:lnTo>
                    <a:lnTo>
                      <a:pt x="35" y="92"/>
                    </a:lnTo>
                    <a:lnTo>
                      <a:pt x="37" y="114"/>
                    </a:lnTo>
                    <a:lnTo>
                      <a:pt x="38" y="137"/>
                    </a:lnTo>
                    <a:lnTo>
                      <a:pt x="35" y="162"/>
                    </a:lnTo>
                    <a:lnTo>
                      <a:pt x="31" y="188"/>
                    </a:lnTo>
                    <a:lnTo>
                      <a:pt x="24" y="216"/>
                    </a:lnTo>
                    <a:lnTo>
                      <a:pt x="14" y="243"/>
                    </a:lnTo>
                    <a:lnTo>
                      <a:pt x="0" y="272"/>
                    </a:lnTo>
                    <a:lnTo>
                      <a:pt x="0" y="270"/>
                    </a:lnTo>
                    <a:lnTo>
                      <a:pt x="3" y="265"/>
                    </a:lnTo>
                    <a:lnTo>
                      <a:pt x="6" y="256"/>
                    </a:lnTo>
                    <a:lnTo>
                      <a:pt x="10" y="243"/>
                    </a:lnTo>
                    <a:lnTo>
                      <a:pt x="14" y="228"/>
                    </a:lnTo>
                    <a:lnTo>
                      <a:pt x="18" y="210"/>
                    </a:lnTo>
                    <a:lnTo>
                      <a:pt x="22" y="190"/>
                    </a:lnTo>
                    <a:lnTo>
                      <a:pt x="25" y="167"/>
                    </a:lnTo>
                    <a:lnTo>
                      <a:pt x="27" y="143"/>
                    </a:lnTo>
                    <a:lnTo>
                      <a:pt x="27" y="116"/>
                    </a:lnTo>
                    <a:lnTo>
                      <a:pt x="26" y="89"/>
                    </a:lnTo>
                    <a:lnTo>
                      <a:pt x="22" y="60"/>
                    </a:lnTo>
                    <a:lnTo>
                      <a:pt x="17" y="3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" name="Freeform 83">
                <a:extLst>
                  <a:ext uri="{FF2B5EF4-FFF2-40B4-BE49-F238E27FC236}">
                    <a16:creationId xmlns:a16="http://schemas.microsoft.com/office/drawing/2014/main" id="{AFA2765D-BCEE-43D9-ADD9-A465D40A1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998" y="2246060"/>
                <a:ext cx="390211" cy="258261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214" y="1"/>
                  </a:cxn>
                  <a:cxn ang="0">
                    <a:pos x="216" y="5"/>
                  </a:cxn>
                  <a:cxn ang="0">
                    <a:pos x="220" y="10"/>
                  </a:cxn>
                  <a:cxn ang="0">
                    <a:pos x="225" y="18"/>
                  </a:cxn>
                  <a:cxn ang="0">
                    <a:pos x="231" y="27"/>
                  </a:cxn>
                  <a:cxn ang="0">
                    <a:pos x="236" y="37"/>
                  </a:cxn>
                  <a:cxn ang="0">
                    <a:pos x="241" y="49"/>
                  </a:cxn>
                  <a:cxn ang="0">
                    <a:pos x="244" y="61"/>
                  </a:cxn>
                  <a:cxn ang="0">
                    <a:pos x="246" y="74"/>
                  </a:cxn>
                  <a:cxn ang="0">
                    <a:pos x="246" y="87"/>
                  </a:cxn>
                  <a:cxn ang="0">
                    <a:pos x="242" y="100"/>
                  </a:cxn>
                  <a:cxn ang="0">
                    <a:pos x="235" y="113"/>
                  </a:cxn>
                  <a:cxn ang="0">
                    <a:pos x="225" y="126"/>
                  </a:cxn>
                  <a:cxn ang="0">
                    <a:pos x="211" y="138"/>
                  </a:cxn>
                  <a:cxn ang="0">
                    <a:pos x="191" y="148"/>
                  </a:cxn>
                  <a:cxn ang="0">
                    <a:pos x="170" y="156"/>
                  </a:cxn>
                  <a:cxn ang="0">
                    <a:pos x="147" y="160"/>
                  </a:cxn>
                  <a:cxn ang="0">
                    <a:pos x="125" y="162"/>
                  </a:cxn>
                  <a:cxn ang="0">
                    <a:pos x="102" y="161"/>
                  </a:cxn>
                  <a:cxn ang="0">
                    <a:pos x="80" y="157"/>
                  </a:cxn>
                  <a:cxn ang="0">
                    <a:pos x="59" y="152"/>
                  </a:cxn>
                  <a:cxn ang="0">
                    <a:pos x="41" y="146"/>
                  </a:cxn>
                  <a:cxn ang="0">
                    <a:pos x="24" y="138"/>
                  </a:cxn>
                  <a:cxn ang="0">
                    <a:pos x="10" y="129"/>
                  </a:cxn>
                  <a:cxn ang="0">
                    <a:pos x="0" y="119"/>
                  </a:cxn>
                  <a:cxn ang="0">
                    <a:pos x="2" y="120"/>
                  </a:cxn>
                  <a:cxn ang="0">
                    <a:pos x="7" y="121"/>
                  </a:cxn>
                  <a:cxn ang="0">
                    <a:pos x="16" y="124"/>
                  </a:cxn>
                  <a:cxn ang="0">
                    <a:pos x="27" y="126"/>
                  </a:cxn>
                  <a:cxn ang="0">
                    <a:pos x="41" y="128"/>
                  </a:cxn>
                  <a:cxn ang="0">
                    <a:pos x="55" y="130"/>
                  </a:cxn>
                  <a:cxn ang="0">
                    <a:pos x="72" y="130"/>
                  </a:cxn>
                  <a:cxn ang="0">
                    <a:pos x="89" y="129"/>
                  </a:cxn>
                  <a:cxn ang="0">
                    <a:pos x="106" y="126"/>
                  </a:cxn>
                  <a:cxn ang="0">
                    <a:pos x="124" y="121"/>
                  </a:cxn>
                  <a:cxn ang="0">
                    <a:pos x="141" y="113"/>
                  </a:cxn>
                  <a:cxn ang="0">
                    <a:pos x="157" y="102"/>
                  </a:cxn>
                  <a:cxn ang="0">
                    <a:pos x="154" y="102"/>
                  </a:cxn>
                  <a:cxn ang="0">
                    <a:pos x="149" y="103"/>
                  </a:cxn>
                  <a:cxn ang="0">
                    <a:pos x="141" y="102"/>
                  </a:cxn>
                  <a:cxn ang="0">
                    <a:pos x="130" y="101"/>
                  </a:cxn>
                  <a:cxn ang="0">
                    <a:pos x="119" y="100"/>
                  </a:cxn>
                  <a:cxn ang="0">
                    <a:pos x="106" y="96"/>
                  </a:cxn>
                  <a:cxn ang="0">
                    <a:pos x="94" y="90"/>
                  </a:cxn>
                  <a:cxn ang="0">
                    <a:pos x="82" y="82"/>
                  </a:cxn>
                  <a:cxn ang="0">
                    <a:pos x="71" y="71"/>
                  </a:cxn>
                  <a:cxn ang="0">
                    <a:pos x="73" y="71"/>
                  </a:cxn>
                  <a:cxn ang="0">
                    <a:pos x="77" y="72"/>
                  </a:cxn>
                  <a:cxn ang="0">
                    <a:pos x="84" y="73"/>
                  </a:cxn>
                  <a:cxn ang="0">
                    <a:pos x="92" y="73"/>
                  </a:cxn>
                  <a:cxn ang="0">
                    <a:pos x="102" y="73"/>
                  </a:cxn>
                  <a:cxn ang="0">
                    <a:pos x="125" y="72"/>
                  </a:cxn>
                  <a:cxn ang="0">
                    <a:pos x="138" y="70"/>
                  </a:cxn>
                  <a:cxn ang="0">
                    <a:pos x="151" y="68"/>
                  </a:cxn>
                  <a:cxn ang="0">
                    <a:pos x="163" y="63"/>
                  </a:cxn>
                  <a:cxn ang="0">
                    <a:pos x="175" y="57"/>
                  </a:cxn>
                  <a:cxn ang="0">
                    <a:pos x="186" y="50"/>
                  </a:cxn>
                  <a:cxn ang="0">
                    <a:pos x="195" y="41"/>
                  </a:cxn>
                  <a:cxn ang="0">
                    <a:pos x="203" y="30"/>
                  </a:cxn>
                  <a:cxn ang="0">
                    <a:pos x="209" y="16"/>
                  </a:cxn>
                  <a:cxn ang="0">
                    <a:pos x="212" y="0"/>
                  </a:cxn>
                </a:cxnLst>
                <a:rect l="0" t="0" r="r" b="b"/>
                <a:pathLst>
                  <a:path w="246" h="162">
                    <a:moveTo>
                      <a:pt x="212" y="0"/>
                    </a:moveTo>
                    <a:lnTo>
                      <a:pt x="214" y="1"/>
                    </a:lnTo>
                    <a:lnTo>
                      <a:pt x="216" y="5"/>
                    </a:lnTo>
                    <a:lnTo>
                      <a:pt x="220" y="10"/>
                    </a:lnTo>
                    <a:lnTo>
                      <a:pt x="225" y="18"/>
                    </a:lnTo>
                    <a:lnTo>
                      <a:pt x="231" y="27"/>
                    </a:lnTo>
                    <a:lnTo>
                      <a:pt x="236" y="37"/>
                    </a:lnTo>
                    <a:lnTo>
                      <a:pt x="241" y="49"/>
                    </a:lnTo>
                    <a:lnTo>
                      <a:pt x="244" y="61"/>
                    </a:lnTo>
                    <a:lnTo>
                      <a:pt x="246" y="74"/>
                    </a:lnTo>
                    <a:lnTo>
                      <a:pt x="246" y="87"/>
                    </a:lnTo>
                    <a:lnTo>
                      <a:pt x="242" y="100"/>
                    </a:lnTo>
                    <a:lnTo>
                      <a:pt x="235" y="113"/>
                    </a:lnTo>
                    <a:lnTo>
                      <a:pt x="225" y="126"/>
                    </a:lnTo>
                    <a:lnTo>
                      <a:pt x="211" y="138"/>
                    </a:lnTo>
                    <a:lnTo>
                      <a:pt x="191" y="148"/>
                    </a:lnTo>
                    <a:lnTo>
                      <a:pt x="170" y="156"/>
                    </a:lnTo>
                    <a:lnTo>
                      <a:pt x="147" y="160"/>
                    </a:lnTo>
                    <a:lnTo>
                      <a:pt x="125" y="162"/>
                    </a:lnTo>
                    <a:lnTo>
                      <a:pt x="102" y="161"/>
                    </a:lnTo>
                    <a:lnTo>
                      <a:pt x="80" y="157"/>
                    </a:lnTo>
                    <a:lnTo>
                      <a:pt x="59" y="152"/>
                    </a:lnTo>
                    <a:lnTo>
                      <a:pt x="41" y="146"/>
                    </a:lnTo>
                    <a:lnTo>
                      <a:pt x="24" y="138"/>
                    </a:lnTo>
                    <a:lnTo>
                      <a:pt x="10" y="129"/>
                    </a:lnTo>
                    <a:lnTo>
                      <a:pt x="0" y="119"/>
                    </a:lnTo>
                    <a:lnTo>
                      <a:pt x="2" y="120"/>
                    </a:lnTo>
                    <a:lnTo>
                      <a:pt x="7" y="121"/>
                    </a:lnTo>
                    <a:lnTo>
                      <a:pt x="16" y="124"/>
                    </a:lnTo>
                    <a:lnTo>
                      <a:pt x="27" y="126"/>
                    </a:lnTo>
                    <a:lnTo>
                      <a:pt x="41" y="128"/>
                    </a:lnTo>
                    <a:lnTo>
                      <a:pt x="55" y="130"/>
                    </a:lnTo>
                    <a:lnTo>
                      <a:pt x="72" y="130"/>
                    </a:lnTo>
                    <a:lnTo>
                      <a:pt x="89" y="129"/>
                    </a:lnTo>
                    <a:lnTo>
                      <a:pt x="106" y="126"/>
                    </a:lnTo>
                    <a:lnTo>
                      <a:pt x="124" y="121"/>
                    </a:lnTo>
                    <a:lnTo>
                      <a:pt x="141" y="113"/>
                    </a:lnTo>
                    <a:lnTo>
                      <a:pt x="157" y="102"/>
                    </a:lnTo>
                    <a:lnTo>
                      <a:pt x="154" y="102"/>
                    </a:lnTo>
                    <a:lnTo>
                      <a:pt x="149" y="103"/>
                    </a:lnTo>
                    <a:lnTo>
                      <a:pt x="141" y="102"/>
                    </a:lnTo>
                    <a:lnTo>
                      <a:pt x="130" y="101"/>
                    </a:lnTo>
                    <a:lnTo>
                      <a:pt x="119" y="100"/>
                    </a:lnTo>
                    <a:lnTo>
                      <a:pt x="106" y="96"/>
                    </a:lnTo>
                    <a:lnTo>
                      <a:pt x="94" y="90"/>
                    </a:lnTo>
                    <a:lnTo>
                      <a:pt x="82" y="82"/>
                    </a:lnTo>
                    <a:lnTo>
                      <a:pt x="71" y="71"/>
                    </a:lnTo>
                    <a:lnTo>
                      <a:pt x="73" y="71"/>
                    </a:lnTo>
                    <a:lnTo>
                      <a:pt x="77" y="72"/>
                    </a:lnTo>
                    <a:lnTo>
                      <a:pt x="84" y="73"/>
                    </a:lnTo>
                    <a:lnTo>
                      <a:pt x="92" y="73"/>
                    </a:lnTo>
                    <a:lnTo>
                      <a:pt x="102" y="73"/>
                    </a:lnTo>
                    <a:lnTo>
                      <a:pt x="125" y="72"/>
                    </a:lnTo>
                    <a:lnTo>
                      <a:pt x="138" y="70"/>
                    </a:lnTo>
                    <a:lnTo>
                      <a:pt x="151" y="68"/>
                    </a:lnTo>
                    <a:lnTo>
                      <a:pt x="163" y="63"/>
                    </a:lnTo>
                    <a:lnTo>
                      <a:pt x="175" y="57"/>
                    </a:lnTo>
                    <a:lnTo>
                      <a:pt x="186" y="50"/>
                    </a:lnTo>
                    <a:lnTo>
                      <a:pt x="195" y="41"/>
                    </a:lnTo>
                    <a:lnTo>
                      <a:pt x="203" y="30"/>
                    </a:lnTo>
                    <a:lnTo>
                      <a:pt x="209" y="16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36363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" name="Freeform 84">
                <a:extLst>
                  <a:ext uri="{FF2B5EF4-FFF2-40B4-BE49-F238E27FC236}">
                    <a16:creationId xmlns:a16="http://schemas.microsoft.com/office/drawing/2014/main" id="{AB2D77C6-1D85-4ABA-AF2F-F1C91EACE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127" y="3660089"/>
                <a:ext cx="274796" cy="60810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09" y="0"/>
                  </a:cxn>
                  <a:cxn ang="0">
                    <a:pos x="115" y="1"/>
                  </a:cxn>
                  <a:cxn ang="0">
                    <a:pos x="120" y="4"/>
                  </a:cxn>
                  <a:cxn ang="0">
                    <a:pos x="126" y="8"/>
                  </a:cxn>
                  <a:cxn ang="0">
                    <a:pos x="130" y="16"/>
                  </a:cxn>
                  <a:cxn ang="0">
                    <a:pos x="134" y="25"/>
                  </a:cxn>
                  <a:cxn ang="0">
                    <a:pos x="136" y="35"/>
                  </a:cxn>
                  <a:cxn ang="0">
                    <a:pos x="141" y="65"/>
                  </a:cxn>
                  <a:cxn ang="0">
                    <a:pos x="144" y="85"/>
                  </a:cxn>
                  <a:cxn ang="0">
                    <a:pos x="148" y="107"/>
                  </a:cxn>
                  <a:cxn ang="0">
                    <a:pos x="151" y="131"/>
                  </a:cxn>
                  <a:cxn ang="0">
                    <a:pos x="154" y="156"/>
                  </a:cxn>
                  <a:cxn ang="0">
                    <a:pos x="158" y="181"/>
                  </a:cxn>
                  <a:cxn ang="0">
                    <a:pos x="162" y="206"/>
                  </a:cxn>
                  <a:cxn ang="0">
                    <a:pos x="165" y="231"/>
                  </a:cxn>
                  <a:cxn ang="0">
                    <a:pos x="168" y="253"/>
                  </a:cxn>
                  <a:cxn ang="0">
                    <a:pos x="170" y="274"/>
                  </a:cxn>
                  <a:cxn ang="0">
                    <a:pos x="172" y="292"/>
                  </a:cxn>
                  <a:cxn ang="0">
                    <a:pos x="173" y="306"/>
                  </a:cxn>
                  <a:cxn ang="0">
                    <a:pos x="173" y="317"/>
                  </a:cxn>
                  <a:cxn ang="0">
                    <a:pos x="173" y="330"/>
                  </a:cxn>
                  <a:cxn ang="0">
                    <a:pos x="170" y="340"/>
                  </a:cxn>
                  <a:cxn ang="0">
                    <a:pos x="165" y="348"/>
                  </a:cxn>
                  <a:cxn ang="0">
                    <a:pos x="160" y="354"/>
                  </a:cxn>
                  <a:cxn ang="0">
                    <a:pos x="152" y="359"/>
                  </a:cxn>
                  <a:cxn ang="0">
                    <a:pos x="145" y="362"/>
                  </a:cxn>
                  <a:cxn ang="0">
                    <a:pos x="138" y="364"/>
                  </a:cxn>
                  <a:cxn ang="0">
                    <a:pos x="131" y="365"/>
                  </a:cxn>
                  <a:cxn ang="0">
                    <a:pos x="122" y="368"/>
                  </a:cxn>
                  <a:cxn ang="0">
                    <a:pos x="111" y="370"/>
                  </a:cxn>
                  <a:cxn ang="0">
                    <a:pos x="100" y="373"/>
                  </a:cxn>
                  <a:cxn ang="0">
                    <a:pos x="88" y="375"/>
                  </a:cxn>
                  <a:cxn ang="0">
                    <a:pos x="77" y="378"/>
                  </a:cxn>
                  <a:cxn ang="0">
                    <a:pos x="67" y="380"/>
                  </a:cxn>
                  <a:cxn ang="0">
                    <a:pos x="59" y="381"/>
                  </a:cxn>
                  <a:cxn ang="0">
                    <a:pos x="54" y="382"/>
                  </a:cxn>
                  <a:cxn ang="0">
                    <a:pos x="52" y="383"/>
                  </a:cxn>
                  <a:cxn ang="0">
                    <a:pos x="52" y="381"/>
                  </a:cxn>
                  <a:cxn ang="0">
                    <a:pos x="51" y="373"/>
                  </a:cxn>
                  <a:cxn ang="0">
                    <a:pos x="51" y="361"/>
                  </a:cxn>
                  <a:cxn ang="0">
                    <a:pos x="49" y="346"/>
                  </a:cxn>
                  <a:cxn ang="0">
                    <a:pos x="48" y="325"/>
                  </a:cxn>
                  <a:cxn ang="0">
                    <a:pos x="47" y="302"/>
                  </a:cxn>
                  <a:cxn ang="0">
                    <a:pos x="44" y="276"/>
                  </a:cxn>
                  <a:cxn ang="0">
                    <a:pos x="40" y="246"/>
                  </a:cxn>
                  <a:cxn ang="0">
                    <a:pos x="36" y="214"/>
                  </a:cxn>
                  <a:cxn ang="0">
                    <a:pos x="31" y="180"/>
                  </a:cxn>
                  <a:cxn ang="0">
                    <a:pos x="25" y="143"/>
                  </a:cxn>
                  <a:cxn ang="0">
                    <a:pos x="17" y="105"/>
                  </a:cxn>
                  <a:cxn ang="0">
                    <a:pos x="9" y="66"/>
                  </a:cxn>
                  <a:cxn ang="0">
                    <a:pos x="0" y="26"/>
                  </a:cxn>
                  <a:cxn ang="0">
                    <a:pos x="9" y="26"/>
                  </a:cxn>
                  <a:cxn ang="0">
                    <a:pos x="100" y="0"/>
                  </a:cxn>
                </a:cxnLst>
                <a:rect l="0" t="0" r="r" b="b"/>
                <a:pathLst>
                  <a:path w="173" h="383">
                    <a:moveTo>
                      <a:pt x="100" y="0"/>
                    </a:moveTo>
                    <a:lnTo>
                      <a:pt x="109" y="0"/>
                    </a:lnTo>
                    <a:lnTo>
                      <a:pt x="115" y="1"/>
                    </a:lnTo>
                    <a:lnTo>
                      <a:pt x="120" y="4"/>
                    </a:lnTo>
                    <a:lnTo>
                      <a:pt x="126" y="8"/>
                    </a:lnTo>
                    <a:lnTo>
                      <a:pt x="130" y="16"/>
                    </a:lnTo>
                    <a:lnTo>
                      <a:pt x="134" y="25"/>
                    </a:lnTo>
                    <a:lnTo>
                      <a:pt x="136" y="35"/>
                    </a:lnTo>
                    <a:lnTo>
                      <a:pt x="141" y="65"/>
                    </a:lnTo>
                    <a:lnTo>
                      <a:pt x="144" y="85"/>
                    </a:lnTo>
                    <a:lnTo>
                      <a:pt x="148" y="107"/>
                    </a:lnTo>
                    <a:lnTo>
                      <a:pt x="151" y="131"/>
                    </a:lnTo>
                    <a:lnTo>
                      <a:pt x="154" y="156"/>
                    </a:lnTo>
                    <a:lnTo>
                      <a:pt x="158" y="181"/>
                    </a:lnTo>
                    <a:lnTo>
                      <a:pt x="162" y="206"/>
                    </a:lnTo>
                    <a:lnTo>
                      <a:pt x="165" y="231"/>
                    </a:lnTo>
                    <a:lnTo>
                      <a:pt x="168" y="253"/>
                    </a:lnTo>
                    <a:lnTo>
                      <a:pt x="170" y="274"/>
                    </a:lnTo>
                    <a:lnTo>
                      <a:pt x="172" y="292"/>
                    </a:lnTo>
                    <a:lnTo>
                      <a:pt x="173" y="306"/>
                    </a:lnTo>
                    <a:lnTo>
                      <a:pt x="173" y="317"/>
                    </a:lnTo>
                    <a:lnTo>
                      <a:pt x="173" y="330"/>
                    </a:lnTo>
                    <a:lnTo>
                      <a:pt x="170" y="340"/>
                    </a:lnTo>
                    <a:lnTo>
                      <a:pt x="165" y="348"/>
                    </a:lnTo>
                    <a:lnTo>
                      <a:pt x="160" y="354"/>
                    </a:lnTo>
                    <a:lnTo>
                      <a:pt x="152" y="359"/>
                    </a:lnTo>
                    <a:lnTo>
                      <a:pt x="145" y="362"/>
                    </a:lnTo>
                    <a:lnTo>
                      <a:pt x="138" y="364"/>
                    </a:lnTo>
                    <a:lnTo>
                      <a:pt x="131" y="365"/>
                    </a:lnTo>
                    <a:lnTo>
                      <a:pt x="122" y="368"/>
                    </a:lnTo>
                    <a:lnTo>
                      <a:pt x="111" y="370"/>
                    </a:lnTo>
                    <a:lnTo>
                      <a:pt x="100" y="373"/>
                    </a:lnTo>
                    <a:lnTo>
                      <a:pt x="88" y="375"/>
                    </a:lnTo>
                    <a:lnTo>
                      <a:pt x="77" y="378"/>
                    </a:lnTo>
                    <a:lnTo>
                      <a:pt x="67" y="380"/>
                    </a:lnTo>
                    <a:lnTo>
                      <a:pt x="59" y="381"/>
                    </a:lnTo>
                    <a:lnTo>
                      <a:pt x="54" y="382"/>
                    </a:lnTo>
                    <a:lnTo>
                      <a:pt x="52" y="383"/>
                    </a:lnTo>
                    <a:lnTo>
                      <a:pt x="52" y="381"/>
                    </a:lnTo>
                    <a:lnTo>
                      <a:pt x="51" y="373"/>
                    </a:lnTo>
                    <a:lnTo>
                      <a:pt x="51" y="361"/>
                    </a:lnTo>
                    <a:lnTo>
                      <a:pt x="49" y="346"/>
                    </a:lnTo>
                    <a:lnTo>
                      <a:pt x="48" y="325"/>
                    </a:lnTo>
                    <a:lnTo>
                      <a:pt x="47" y="302"/>
                    </a:lnTo>
                    <a:lnTo>
                      <a:pt x="44" y="276"/>
                    </a:lnTo>
                    <a:lnTo>
                      <a:pt x="40" y="246"/>
                    </a:lnTo>
                    <a:lnTo>
                      <a:pt x="36" y="214"/>
                    </a:lnTo>
                    <a:lnTo>
                      <a:pt x="31" y="180"/>
                    </a:lnTo>
                    <a:lnTo>
                      <a:pt x="25" y="143"/>
                    </a:lnTo>
                    <a:lnTo>
                      <a:pt x="17" y="105"/>
                    </a:lnTo>
                    <a:lnTo>
                      <a:pt x="9" y="66"/>
                    </a:lnTo>
                    <a:lnTo>
                      <a:pt x="0" y="26"/>
                    </a:lnTo>
                    <a:lnTo>
                      <a:pt x="9" y="2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" name="Freeform 85">
                <a:extLst>
                  <a:ext uri="{FF2B5EF4-FFF2-40B4-BE49-F238E27FC236}">
                    <a16:creationId xmlns:a16="http://schemas.microsoft.com/office/drawing/2014/main" id="{88CCD436-2E55-4475-BBE2-E3FC5D571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5663" y="3660089"/>
                <a:ext cx="313268" cy="642906"/>
              </a:xfrm>
              <a:custGeom>
                <a:avLst/>
                <a:gdLst/>
                <a:ahLst/>
                <a:cxnLst>
                  <a:cxn ang="0">
                    <a:pos x="126" y="0"/>
                  </a:cxn>
                  <a:cxn ang="0">
                    <a:pos x="131" y="0"/>
                  </a:cxn>
                  <a:cxn ang="0">
                    <a:pos x="136" y="0"/>
                  </a:cxn>
                  <a:cxn ang="0">
                    <a:pos x="142" y="2"/>
                  </a:cxn>
                  <a:cxn ang="0">
                    <a:pos x="147" y="6"/>
                  </a:cxn>
                  <a:cxn ang="0">
                    <a:pos x="152" y="13"/>
                  </a:cxn>
                  <a:cxn ang="0">
                    <a:pos x="156" y="22"/>
                  </a:cxn>
                  <a:cxn ang="0">
                    <a:pos x="158" y="32"/>
                  </a:cxn>
                  <a:cxn ang="0">
                    <a:pos x="160" y="45"/>
                  </a:cxn>
                  <a:cxn ang="0">
                    <a:pos x="164" y="62"/>
                  </a:cxn>
                  <a:cxn ang="0">
                    <a:pos x="166" y="83"/>
                  </a:cxn>
                  <a:cxn ang="0">
                    <a:pos x="171" y="105"/>
                  </a:cxn>
                  <a:cxn ang="0">
                    <a:pos x="174" y="130"/>
                  </a:cxn>
                  <a:cxn ang="0">
                    <a:pos x="178" y="156"/>
                  </a:cxn>
                  <a:cxn ang="0">
                    <a:pos x="182" y="182"/>
                  </a:cxn>
                  <a:cxn ang="0">
                    <a:pos x="185" y="207"/>
                  </a:cxn>
                  <a:cxn ang="0">
                    <a:pos x="189" y="232"/>
                  </a:cxn>
                  <a:cxn ang="0">
                    <a:pos x="192" y="255"/>
                  </a:cxn>
                  <a:cxn ang="0">
                    <a:pos x="194" y="276"/>
                  </a:cxn>
                  <a:cxn ang="0">
                    <a:pos x="196" y="295"/>
                  </a:cxn>
                  <a:cxn ang="0">
                    <a:pos x="197" y="309"/>
                  </a:cxn>
                  <a:cxn ang="0">
                    <a:pos x="197" y="320"/>
                  </a:cxn>
                  <a:cxn ang="0">
                    <a:pos x="196" y="333"/>
                  </a:cxn>
                  <a:cxn ang="0">
                    <a:pos x="192" y="344"/>
                  </a:cxn>
                  <a:cxn ang="0">
                    <a:pos x="188" y="352"/>
                  </a:cxn>
                  <a:cxn ang="0">
                    <a:pos x="181" y="357"/>
                  </a:cxn>
                  <a:cxn ang="0">
                    <a:pos x="174" y="362"/>
                  </a:cxn>
                  <a:cxn ang="0">
                    <a:pos x="165" y="365"/>
                  </a:cxn>
                  <a:cxn ang="0">
                    <a:pos x="160" y="366"/>
                  </a:cxn>
                  <a:cxn ang="0">
                    <a:pos x="151" y="368"/>
                  </a:cxn>
                  <a:cxn ang="0">
                    <a:pos x="141" y="371"/>
                  </a:cxn>
                  <a:cxn ang="0">
                    <a:pos x="129" y="374"/>
                  </a:cxn>
                  <a:cxn ang="0">
                    <a:pos x="115" y="379"/>
                  </a:cxn>
                  <a:cxn ang="0">
                    <a:pos x="100" y="382"/>
                  </a:cxn>
                  <a:cxn ang="0">
                    <a:pos x="71" y="391"/>
                  </a:cxn>
                  <a:cxn ang="0">
                    <a:pos x="57" y="395"/>
                  </a:cxn>
                  <a:cxn ang="0">
                    <a:pos x="45" y="398"/>
                  </a:cxn>
                  <a:cxn ang="0">
                    <a:pos x="35" y="401"/>
                  </a:cxn>
                  <a:cxn ang="0">
                    <a:pos x="26" y="403"/>
                  </a:cxn>
                  <a:cxn ang="0">
                    <a:pos x="21" y="405"/>
                  </a:cxn>
                  <a:cxn ang="0">
                    <a:pos x="19" y="405"/>
                  </a:cxn>
                  <a:cxn ang="0">
                    <a:pos x="19" y="396"/>
                  </a:cxn>
                  <a:cxn ang="0">
                    <a:pos x="18" y="389"/>
                  </a:cxn>
                  <a:cxn ang="0">
                    <a:pos x="18" y="378"/>
                  </a:cxn>
                  <a:cxn ang="0">
                    <a:pos x="18" y="365"/>
                  </a:cxn>
                  <a:cxn ang="0">
                    <a:pos x="17" y="349"/>
                  </a:cxn>
                  <a:cxn ang="0">
                    <a:pos x="16" y="329"/>
                  </a:cxn>
                  <a:cxn ang="0">
                    <a:pos x="16" y="306"/>
                  </a:cxn>
                  <a:cxn ang="0">
                    <a:pos x="14" y="279"/>
                  </a:cxn>
                  <a:cxn ang="0">
                    <a:pos x="13" y="249"/>
                  </a:cxn>
                  <a:cxn ang="0">
                    <a:pos x="10" y="215"/>
                  </a:cxn>
                  <a:cxn ang="0">
                    <a:pos x="8" y="176"/>
                  </a:cxn>
                  <a:cxn ang="0">
                    <a:pos x="6" y="132"/>
                  </a:cxn>
                  <a:cxn ang="0">
                    <a:pos x="3" y="85"/>
                  </a:cxn>
                  <a:cxn ang="0">
                    <a:pos x="0" y="3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6" y="0"/>
                  </a:cxn>
                </a:cxnLst>
                <a:rect l="0" t="0" r="r" b="b"/>
                <a:pathLst>
                  <a:path w="197" h="405">
                    <a:moveTo>
                      <a:pt x="126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2" y="2"/>
                    </a:lnTo>
                    <a:lnTo>
                      <a:pt x="147" y="6"/>
                    </a:lnTo>
                    <a:lnTo>
                      <a:pt x="152" y="13"/>
                    </a:lnTo>
                    <a:lnTo>
                      <a:pt x="156" y="22"/>
                    </a:lnTo>
                    <a:lnTo>
                      <a:pt x="158" y="32"/>
                    </a:lnTo>
                    <a:lnTo>
                      <a:pt x="160" y="45"/>
                    </a:lnTo>
                    <a:lnTo>
                      <a:pt x="164" y="62"/>
                    </a:lnTo>
                    <a:lnTo>
                      <a:pt x="166" y="83"/>
                    </a:lnTo>
                    <a:lnTo>
                      <a:pt x="171" y="105"/>
                    </a:lnTo>
                    <a:lnTo>
                      <a:pt x="174" y="130"/>
                    </a:lnTo>
                    <a:lnTo>
                      <a:pt x="178" y="156"/>
                    </a:lnTo>
                    <a:lnTo>
                      <a:pt x="182" y="182"/>
                    </a:lnTo>
                    <a:lnTo>
                      <a:pt x="185" y="207"/>
                    </a:lnTo>
                    <a:lnTo>
                      <a:pt x="189" y="232"/>
                    </a:lnTo>
                    <a:lnTo>
                      <a:pt x="192" y="255"/>
                    </a:lnTo>
                    <a:lnTo>
                      <a:pt x="194" y="276"/>
                    </a:lnTo>
                    <a:lnTo>
                      <a:pt x="196" y="295"/>
                    </a:lnTo>
                    <a:lnTo>
                      <a:pt x="197" y="309"/>
                    </a:lnTo>
                    <a:lnTo>
                      <a:pt x="197" y="320"/>
                    </a:lnTo>
                    <a:lnTo>
                      <a:pt x="196" y="333"/>
                    </a:lnTo>
                    <a:lnTo>
                      <a:pt x="192" y="344"/>
                    </a:lnTo>
                    <a:lnTo>
                      <a:pt x="188" y="352"/>
                    </a:lnTo>
                    <a:lnTo>
                      <a:pt x="181" y="357"/>
                    </a:lnTo>
                    <a:lnTo>
                      <a:pt x="174" y="362"/>
                    </a:lnTo>
                    <a:lnTo>
                      <a:pt x="165" y="365"/>
                    </a:lnTo>
                    <a:lnTo>
                      <a:pt x="160" y="366"/>
                    </a:lnTo>
                    <a:lnTo>
                      <a:pt x="151" y="368"/>
                    </a:lnTo>
                    <a:lnTo>
                      <a:pt x="141" y="371"/>
                    </a:lnTo>
                    <a:lnTo>
                      <a:pt x="129" y="374"/>
                    </a:lnTo>
                    <a:lnTo>
                      <a:pt x="115" y="379"/>
                    </a:lnTo>
                    <a:lnTo>
                      <a:pt x="100" y="382"/>
                    </a:lnTo>
                    <a:lnTo>
                      <a:pt x="71" y="391"/>
                    </a:lnTo>
                    <a:lnTo>
                      <a:pt x="57" y="395"/>
                    </a:lnTo>
                    <a:lnTo>
                      <a:pt x="45" y="398"/>
                    </a:lnTo>
                    <a:lnTo>
                      <a:pt x="35" y="401"/>
                    </a:lnTo>
                    <a:lnTo>
                      <a:pt x="26" y="403"/>
                    </a:lnTo>
                    <a:lnTo>
                      <a:pt x="21" y="405"/>
                    </a:lnTo>
                    <a:lnTo>
                      <a:pt x="19" y="405"/>
                    </a:lnTo>
                    <a:lnTo>
                      <a:pt x="19" y="396"/>
                    </a:lnTo>
                    <a:lnTo>
                      <a:pt x="18" y="389"/>
                    </a:lnTo>
                    <a:lnTo>
                      <a:pt x="18" y="378"/>
                    </a:lnTo>
                    <a:lnTo>
                      <a:pt x="18" y="365"/>
                    </a:lnTo>
                    <a:lnTo>
                      <a:pt x="17" y="349"/>
                    </a:lnTo>
                    <a:lnTo>
                      <a:pt x="16" y="329"/>
                    </a:lnTo>
                    <a:lnTo>
                      <a:pt x="16" y="306"/>
                    </a:lnTo>
                    <a:lnTo>
                      <a:pt x="14" y="279"/>
                    </a:lnTo>
                    <a:lnTo>
                      <a:pt x="13" y="249"/>
                    </a:lnTo>
                    <a:lnTo>
                      <a:pt x="10" y="215"/>
                    </a:lnTo>
                    <a:lnTo>
                      <a:pt x="8" y="176"/>
                    </a:lnTo>
                    <a:lnTo>
                      <a:pt x="6" y="132"/>
                    </a:lnTo>
                    <a:lnTo>
                      <a:pt x="3" y="85"/>
                    </a:lnTo>
                    <a:lnTo>
                      <a:pt x="0" y="32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892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Freeform 86">
                <a:extLst>
                  <a:ext uri="{FF2B5EF4-FFF2-40B4-BE49-F238E27FC236}">
                    <a16:creationId xmlns:a16="http://schemas.microsoft.com/office/drawing/2014/main" id="{2FFE5C84-8509-4BA6-B9A8-FC2A493C7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327" y="3709542"/>
                <a:ext cx="260140" cy="551325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13" y="0"/>
                  </a:cxn>
                  <a:cxn ang="0">
                    <a:pos x="117" y="3"/>
                  </a:cxn>
                  <a:cxn ang="0">
                    <a:pos x="121" y="6"/>
                  </a:cxn>
                  <a:cxn ang="0">
                    <a:pos x="123" y="12"/>
                  </a:cxn>
                  <a:cxn ang="0">
                    <a:pos x="127" y="30"/>
                  </a:cxn>
                  <a:cxn ang="0">
                    <a:pos x="130" y="48"/>
                  </a:cxn>
                  <a:cxn ang="0">
                    <a:pos x="134" y="70"/>
                  </a:cxn>
                  <a:cxn ang="0">
                    <a:pos x="137" y="92"/>
                  </a:cxn>
                  <a:cxn ang="0">
                    <a:pos x="148" y="162"/>
                  </a:cxn>
                  <a:cxn ang="0">
                    <a:pos x="151" y="185"/>
                  </a:cxn>
                  <a:cxn ang="0">
                    <a:pos x="154" y="207"/>
                  </a:cxn>
                  <a:cxn ang="0">
                    <a:pos x="157" y="226"/>
                  </a:cxn>
                  <a:cxn ang="0">
                    <a:pos x="159" y="244"/>
                  </a:cxn>
                  <a:cxn ang="0">
                    <a:pos x="161" y="259"/>
                  </a:cxn>
                  <a:cxn ang="0">
                    <a:pos x="162" y="271"/>
                  </a:cxn>
                  <a:cxn ang="0">
                    <a:pos x="164" y="280"/>
                  </a:cxn>
                  <a:cxn ang="0">
                    <a:pos x="164" y="285"/>
                  </a:cxn>
                  <a:cxn ang="0">
                    <a:pos x="163" y="292"/>
                  </a:cxn>
                  <a:cxn ang="0">
                    <a:pos x="161" y="298"/>
                  </a:cxn>
                  <a:cxn ang="0">
                    <a:pos x="156" y="303"/>
                  </a:cxn>
                  <a:cxn ang="0">
                    <a:pos x="149" y="307"/>
                  </a:cxn>
                  <a:cxn ang="0">
                    <a:pos x="139" y="311"/>
                  </a:cxn>
                  <a:cxn ang="0">
                    <a:pos x="135" y="312"/>
                  </a:cxn>
                  <a:cxn ang="0">
                    <a:pos x="127" y="314"/>
                  </a:cxn>
                  <a:cxn ang="0">
                    <a:pos x="102" y="322"/>
                  </a:cxn>
                  <a:cxn ang="0">
                    <a:pos x="89" y="327"/>
                  </a:cxn>
                  <a:cxn ang="0">
                    <a:pos x="59" y="336"/>
                  </a:cxn>
                  <a:cxn ang="0">
                    <a:pos x="46" y="339"/>
                  </a:cxn>
                  <a:cxn ang="0">
                    <a:pos x="33" y="343"/>
                  </a:cxn>
                  <a:cxn ang="0">
                    <a:pos x="15" y="347"/>
                  </a:cxn>
                  <a:cxn ang="0">
                    <a:pos x="14" y="323"/>
                  </a:cxn>
                  <a:cxn ang="0">
                    <a:pos x="14" y="296"/>
                  </a:cxn>
                  <a:cxn ang="0">
                    <a:pos x="12" y="263"/>
                  </a:cxn>
                  <a:cxn ang="0">
                    <a:pos x="10" y="226"/>
                  </a:cxn>
                  <a:cxn ang="0">
                    <a:pos x="8" y="184"/>
                  </a:cxn>
                  <a:cxn ang="0">
                    <a:pos x="5" y="138"/>
                  </a:cxn>
                  <a:cxn ang="0">
                    <a:pos x="2" y="86"/>
                  </a:cxn>
                  <a:cxn ang="0">
                    <a:pos x="0" y="30"/>
                  </a:cxn>
                  <a:cxn ang="0">
                    <a:pos x="100" y="1"/>
                  </a:cxn>
                  <a:cxn ang="0">
                    <a:pos x="101" y="1"/>
                  </a:cxn>
                  <a:cxn ang="0">
                    <a:pos x="104" y="0"/>
                  </a:cxn>
                  <a:cxn ang="0">
                    <a:pos x="108" y="0"/>
                  </a:cxn>
                </a:cxnLst>
                <a:rect l="0" t="0" r="r" b="b"/>
                <a:pathLst>
                  <a:path w="164" h="347">
                    <a:moveTo>
                      <a:pt x="108" y="0"/>
                    </a:moveTo>
                    <a:lnTo>
                      <a:pt x="113" y="0"/>
                    </a:lnTo>
                    <a:lnTo>
                      <a:pt x="117" y="3"/>
                    </a:lnTo>
                    <a:lnTo>
                      <a:pt x="121" y="6"/>
                    </a:lnTo>
                    <a:lnTo>
                      <a:pt x="123" y="12"/>
                    </a:lnTo>
                    <a:lnTo>
                      <a:pt x="127" y="30"/>
                    </a:lnTo>
                    <a:lnTo>
                      <a:pt x="130" y="48"/>
                    </a:lnTo>
                    <a:lnTo>
                      <a:pt x="134" y="70"/>
                    </a:lnTo>
                    <a:lnTo>
                      <a:pt x="137" y="92"/>
                    </a:lnTo>
                    <a:lnTo>
                      <a:pt x="148" y="162"/>
                    </a:lnTo>
                    <a:lnTo>
                      <a:pt x="151" y="185"/>
                    </a:lnTo>
                    <a:lnTo>
                      <a:pt x="154" y="207"/>
                    </a:lnTo>
                    <a:lnTo>
                      <a:pt x="157" y="226"/>
                    </a:lnTo>
                    <a:lnTo>
                      <a:pt x="159" y="244"/>
                    </a:lnTo>
                    <a:lnTo>
                      <a:pt x="161" y="259"/>
                    </a:lnTo>
                    <a:lnTo>
                      <a:pt x="162" y="271"/>
                    </a:lnTo>
                    <a:lnTo>
                      <a:pt x="164" y="280"/>
                    </a:lnTo>
                    <a:lnTo>
                      <a:pt x="164" y="285"/>
                    </a:lnTo>
                    <a:lnTo>
                      <a:pt x="163" y="292"/>
                    </a:lnTo>
                    <a:lnTo>
                      <a:pt x="161" y="298"/>
                    </a:lnTo>
                    <a:lnTo>
                      <a:pt x="156" y="303"/>
                    </a:lnTo>
                    <a:lnTo>
                      <a:pt x="149" y="307"/>
                    </a:lnTo>
                    <a:lnTo>
                      <a:pt x="139" y="311"/>
                    </a:lnTo>
                    <a:lnTo>
                      <a:pt x="135" y="312"/>
                    </a:lnTo>
                    <a:lnTo>
                      <a:pt x="127" y="314"/>
                    </a:lnTo>
                    <a:lnTo>
                      <a:pt x="102" y="322"/>
                    </a:lnTo>
                    <a:lnTo>
                      <a:pt x="89" y="327"/>
                    </a:lnTo>
                    <a:lnTo>
                      <a:pt x="59" y="336"/>
                    </a:lnTo>
                    <a:lnTo>
                      <a:pt x="46" y="339"/>
                    </a:lnTo>
                    <a:lnTo>
                      <a:pt x="33" y="343"/>
                    </a:lnTo>
                    <a:lnTo>
                      <a:pt x="15" y="347"/>
                    </a:lnTo>
                    <a:lnTo>
                      <a:pt x="14" y="323"/>
                    </a:lnTo>
                    <a:lnTo>
                      <a:pt x="14" y="296"/>
                    </a:lnTo>
                    <a:lnTo>
                      <a:pt x="12" y="263"/>
                    </a:lnTo>
                    <a:lnTo>
                      <a:pt x="10" y="226"/>
                    </a:lnTo>
                    <a:lnTo>
                      <a:pt x="8" y="184"/>
                    </a:lnTo>
                    <a:lnTo>
                      <a:pt x="5" y="138"/>
                    </a:lnTo>
                    <a:lnTo>
                      <a:pt x="2" y="86"/>
                    </a:lnTo>
                    <a:lnTo>
                      <a:pt x="0" y="30"/>
                    </a:lnTo>
                    <a:lnTo>
                      <a:pt x="100" y="1"/>
                    </a:lnTo>
                    <a:lnTo>
                      <a:pt x="101" y="1"/>
                    </a:lnTo>
                    <a:lnTo>
                      <a:pt x="104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D5E0E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" name="Freeform 87">
                <a:extLst>
                  <a:ext uri="{FF2B5EF4-FFF2-40B4-BE49-F238E27FC236}">
                    <a16:creationId xmlns:a16="http://schemas.microsoft.com/office/drawing/2014/main" id="{A6D093ED-EAFE-4A41-B336-B676E2554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374" y="3812114"/>
                <a:ext cx="109918" cy="247272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4" y="3"/>
                  </a:cxn>
                  <a:cxn ang="0">
                    <a:pos x="46" y="11"/>
                  </a:cxn>
                  <a:cxn ang="0">
                    <a:pos x="42" y="17"/>
                  </a:cxn>
                  <a:cxn ang="0">
                    <a:pos x="26" y="21"/>
                  </a:cxn>
                  <a:cxn ang="0">
                    <a:pos x="16" y="23"/>
                  </a:cxn>
                  <a:cxn ang="0">
                    <a:pos x="13" y="24"/>
                  </a:cxn>
                  <a:cxn ang="0">
                    <a:pos x="7" y="31"/>
                  </a:cxn>
                  <a:cxn ang="0">
                    <a:pos x="8" y="41"/>
                  </a:cxn>
                  <a:cxn ang="0">
                    <a:pos x="10" y="62"/>
                  </a:cxn>
                  <a:cxn ang="0">
                    <a:pos x="15" y="105"/>
                  </a:cxn>
                  <a:cxn ang="0">
                    <a:pos x="18" y="129"/>
                  </a:cxn>
                  <a:cxn ang="0">
                    <a:pos x="20" y="142"/>
                  </a:cxn>
                  <a:cxn ang="0">
                    <a:pos x="24" y="147"/>
                  </a:cxn>
                  <a:cxn ang="0">
                    <a:pos x="30" y="146"/>
                  </a:cxn>
                  <a:cxn ang="0">
                    <a:pos x="39" y="144"/>
                  </a:cxn>
                  <a:cxn ang="0">
                    <a:pos x="53" y="141"/>
                  </a:cxn>
                  <a:cxn ang="0">
                    <a:pos x="64" y="142"/>
                  </a:cxn>
                  <a:cxn ang="0">
                    <a:pos x="68" y="146"/>
                  </a:cxn>
                  <a:cxn ang="0">
                    <a:pos x="69" y="154"/>
                  </a:cxn>
                  <a:cxn ang="0">
                    <a:pos x="65" y="155"/>
                  </a:cxn>
                  <a:cxn ang="0">
                    <a:pos x="62" y="154"/>
                  </a:cxn>
                  <a:cxn ang="0">
                    <a:pos x="61" y="149"/>
                  </a:cxn>
                  <a:cxn ang="0">
                    <a:pos x="58" y="148"/>
                  </a:cxn>
                  <a:cxn ang="0">
                    <a:pos x="39" y="152"/>
                  </a:cxn>
                  <a:cxn ang="0">
                    <a:pos x="29" y="155"/>
                  </a:cxn>
                  <a:cxn ang="0">
                    <a:pos x="24" y="156"/>
                  </a:cxn>
                  <a:cxn ang="0">
                    <a:pos x="17" y="153"/>
                  </a:cxn>
                  <a:cxn ang="0">
                    <a:pos x="12" y="143"/>
                  </a:cxn>
                  <a:cxn ang="0">
                    <a:pos x="9" y="127"/>
                  </a:cxn>
                  <a:cxn ang="0">
                    <a:pos x="5" y="100"/>
                  </a:cxn>
                  <a:cxn ang="0">
                    <a:pos x="1" y="57"/>
                  </a:cxn>
                  <a:cxn ang="0">
                    <a:pos x="0" y="27"/>
                  </a:cxn>
                  <a:cxn ang="0">
                    <a:pos x="5" y="18"/>
                  </a:cxn>
                  <a:cxn ang="0">
                    <a:pos x="18" y="14"/>
                  </a:cxn>
                  <a:cxn ang="0">
                    <a:pos x="32" y="12"/>
                  </a:cxn>
                  <a:cxn ang="0">
                    <a:pos x="39" y="9"/>
                  </a:cxn>
                  <a:cxn ang="0">
                    <a:pos x="37" y="5"/>
                  </a:cxn>
                  <a:cxn ang="0">
                    <a:pos x="36" y="3"/>
                  </a:cxn>
                  <a:cxn ang="0">
                    <a:pos x="40" y="0"/>
                  </a:cxn>
                </a:cxnLst>
                <a:rect l="0" t="0" r="r" b="b"/>
                <a:pathLst>
                  <a:path w="69" h="156">
                    <a:moveTo>
                      <a:pt x="40" y="0"/>
                    </a:moveTo>
                    <a:lnTo>
                      <a:pt x="42" y="0"/>
                    </a:lnTo>
                    <a:lnTo>
                      <a:pt x="43" y="1"/>
                    </a:lnTo>
                    <a:lnTo>
                      <a:pt x="44" y="3"/>
                    </a:lnTo>
                    <a:lnTo>
                      <a:pt x="45" y="7"/>
                    </a:lnTo>
                    <a:lnTo>
                      <a:pt x="46" y="11"/>
                    </a:lnTo>
                    <a:lnTo>
                      <a:pt x="45" y="14"/>
                    </a:lnTo>
                    <a:lnTo>
                      <a:pt x="42" y="17"/>
                    </a:lnTo>
                    <a:lnTo>
                      <a:pt x="33" y="19"/>
                    </a:lnTo>
                    <a:lnTo>
                      <a:pt x="26" y="21"/>
                    </a:lnTo>
                    <a:lnTo>
                      <a:pt x="20" y="22"/>
                    </a:lnTo>
                    <a:lnTo>
                      <a:pt x="16" y="23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8" y="29"/>
                    </a:lnTo>
                    <a:lnTo>
                      <a:pt x="7" y="31"/>
                    </a:lnTo>
                    <a:lnTo>
                      <a:pt x="7" y="34"/>
                    </a:lnTo>
                    <a:lnTo>
                      <a:pt x="8" y="41"/>
                    </a:lnTo>
                    <a:lnTo>
                      <a:pt x="9" y="50"/>
                    </a:lnTo>
                    <a:lnTo>
                      <a:pt x="10" y="62"/>
                    </a:lnTo>
                    <a:lnTo>
                      <a:pt x="12" y="76"/>
                    </a:lnTo>
                    <a:lnTo>
                      <a:pt x="15" y="105"/>
                    </a:lnTo>
                    <a:lnTo>
                      <a:pt x="16" y="119"/>
                    </a:lnTo>
                    <a:lnTo>
                      <a:pt x="18" y="129"/>
                    </a:lnTo>
                    <a:lnTo>
                      <a:pt x="19" y="137"/>
                    </a:lnTo>
                    <a:lnTo>
                      <a:pt x="20" y="142"/>
                    </a:lnTo>
                    <a:lnTo>
                      <a:pt x="22" y="146"/>
                    </a:lnTo>
                    <a:lnTo>
                      <a:pt x="24" y="147"/>
                    </a:lnTo>
                    <a:lnTo>
                      <a:pt x="27" y="147"/>
                    </a:lnTo>
                    <a:lnTo>
                      <a:pt x="30" y="146"/>
                    </a:lnTo>
                    <a:lnTo>
                      <a:pt x="34" y="146"/>
                    </a:lnTo>
                    <a:lnTo>
                      <a:pt x="39" y="144"/>
                    </a:lnTo>
                    <a:lnTo>
                      <a:pt x="45" y="143"/>
                    </a:lnTo>
                    <a:lnTo>
                      <a:pt x="53" y="141"/>
                    </a:lnTo>
                    <a:lnTo>
                      <a:pt x="59" y="141"/>
                    </a:lnTo>
                    <a:lnTo>
                      <a:pt x="64" y="142"/>
                    </a:lnTo>
                    <a:lnTo>
                      <a:pt x="67" y="144"/>
                    </a:lnTo>
                    <a:lnTo>
                      <a:pt x="68" y="146"/>
                    </a:lnTo>
                    <a:lnTo>
                      <a:pt x="69" y="148"/>
                    </a:lnTo>
                    <a:lnTo>
                      <a:pt x="69" y="154"/>
                    </a:lnTo>
                    <a:lnTo>
                      <a:pt x="67" y="154"/>
                    </a:lnTo>
                    <a:lnTo>
                      <a:pt x="65" y="155"/>
                    </a:lnTo>
                    <a:lnTo>
                      <a:pt x="64" y="155"/>
                    </a:lnTo>
                    <a:lnTo>
                      <a:pt x="62" y="154"/>
                    </a:lnTo>
                    <a:lnTo>
                      <a:pt x="61" y="154"/>
                    </a:lnTo>
                    <a:lnTo>
                      <a:pt x="61" y="149"/>
                    </a:lnTo>
                    <a:lnTo>
                      <a:pt x="61" y="148"/>
                    </a:lnTo>
                    <a:lnTo>
                      <a:pt x="58" y="148"/>
                    </a:lnTo>
                    <a:lnTo>
                      <a:pt x="52" y="149"/>
                    </a:lnTo>
                    <a:lnTo>
                      <a:pt x="39" y="152"/>
                    </a:lnTo>
                    <a:lnTo>
                      <a:pt x="33" y="154"/>
                    </a:lnTo>
                    <a:lnTo>
                      <a:pt x="29" y="155"/>
                    </a:lnTo>
                    <a:lnTo>
                      <a:pt x="27" y="156"/>
                    </a:lnTo>
                    <a:lnTo>
                      <a:pt x="24" y="156"/>
                    </a:lnTo>
                    <a:lnTo>
                      <a:pt x="21" y="155"/>
                    </a:lnTo>
                    <a:lnTo>
                      <a:pt x="17" y="153"/>
                    </a:lnTo>
                    <a:lnTo>
                      <a:pt x="14" y="149"/>
                    </a:lnTo>
                    <a:lnTo>
                      <a:pt x="12" y="143"/>
                    </a:lnTo>
                    <a:lnTo>
                      <a:pt x="10" y="136"/>
                    </a:lnTo>
                    <a:lnTo>
                      <a:pt x="9" y="127"/>
                    </a:lnTo>
                    <a:lnTo>
                      <a:pt x="8" y="114"/>
                    </a:lnTo>
                    <a:lnTo>
                      <a:pt x="5" y="100"/>
                    </a:lnTo>
                    <a:lnTo>
                      <a:pt x="2" y="71"/>
                    </a:lnTo>
                    <a:lnTo>
                      <a:pt x="1" y="57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" y="22"/>
                    </a:lnTo>
                    <a:lnTo>
                      <a:pt x="5" y="18"/>
                    </a:lnTo>
                    <a:lnTo>
                      <a:pt x="11" y="16"/>
                    </a:lnTo>
                    <a:lnTo>
                      <a:pt x="18" y="14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38" y="10"/>
                    </a:lnTo>
                    <a:lnTo>
                      <a:pt x="39" y="9"/>
                    </a:lnTo>
                    <a:lnTo>
                      <a:pt x="39" y="7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8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" name="Freeform 88">
                <a:extLst>
                  <a:ext uri="{FF2B5EF4-FFF2-40B4-BE49-F238E27FC236}">
                    <a16:creationId xmlns:a16="http://schemas.microsoft.com/office/drawing/2014/main" id="{6BA84029-557E-42A4-B5B1-9B47F03C8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455" y="4134484"/>
                <a:ext cx="159381" cy="184997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64" y="1"/>
                  </a:cxn>
                  <a:cxn ang="0">
                    <a:pos x="71" y="4"/>
                  </a:cxn>
                  <a:cxn ang="0">
                    <a:pos x="77" y="11"/>
                  </a:cxn>
                  <a:cxn ang="0">
                    <a:pos x="80" y="19"/>
                  </a:cxn>
                  <a:cxn ang="0">
                    <a:pos x="85" y="29"/>
                  </a:cxn>
                  <a:cxn ang="0">
                    <a:pos x="90" y="39"/>
                  </a:cxn>
                  <a:cxn ang="0">
                    <a:pos x="93" y="50"/>
                  </a:cxn>
                  <a:cxn ang="0">
                    <a:pos x="97" y="62"/>
                  </a:cxn>
                  <a:cxn ang="0">
                    <a:pos x="99" y="73"/>
                  </a:cxn>
                  <a:cxn ang="0">
                    <a:pos x="100" y="82"/>
                  </a:cxn>
                  <a:cxn ang="0">
                    <a:pos x="99" y="90"/>
                  </a:cxn>
                  <a:cxn ang="0">
                    <a:pos x="95" y="96"/>
                  </a:cxn>
                  <a:cxn ang="0">
                    <a:pos x="83" y="105"/>
                  </a:cxn>
                  <a:cxn ang="0">
                    <a:pos x="68" y="112"/>
                  </a:cxn>
                  <a:cxn ang="0">
                    <a:pos x="50" y="117"/>
                  </a:cxn>
                  <a:cxn ang="0">
                    <a:pos x="29" y="117"/>
                  </a:cxn>
                  <a:cxn ang="0">
                    <a:pos x="21" y="115"/>
                  </a:cxn>
                  <a:cxn ang="0">
                    <a:pos x="15" y="111"/>
                  </a:cxn>
                  <a:cxn ang="0">
                    <a:pos x="9" y="104"/>
                  </a:cxn>
                  <a:cxn ang="0">
                    <a:pos x="7" y="93"/>
                  </a:cxn>
                  <a:cxn ang="0">
                    <a:pos x="4" y="82"/>
                  </a:cxn>
                  <a:cxn ang="0">
                    <a:pos x="2" y="71"/>
                  </a:cxn>
                  <a:cxn ang="0">
                    <a:pos x="1" y="59"/>
                  </a:cxn>
                  <a:cxn ang="0">
                    <a:pos x="0" y="48"/>
                  </a:cxn>
                  <a:cxn ang="0">
                    <a:pos x="0" y="37"/>
                  </a:cxn>
                  <a:cxn ang="0">
                    <a:pos x="3" y="28"/>
                  </a:cxn>
                  <a:cxn ang="0">
                    <a:pos x="7" y="20"/>
                  </a:cxn>
                  <a:cxn ang="0">
                    <a:pos x="15" y="14"/>
                  </a:cxn>
                  <a:cxn ang="0">
                    <a:pos x="26" y="9"/>
                  </a:cxn>
                  <a:cxn ang="0">
                    <a:pos x="36" y="4"/>
                  </a:cxn>
                  <a:cxn ang="0">
                    <a:pos x="47" y="1"/>
                  </a:cxn>
                  <a:cxn ang="0">
                    <a:pos x="56" y="0"/>
                  </a:cxn>
                </a:cxnLst>
                <a:rect l="0" t="0" r="r" b="b"/>
                <a:pathLst>
                  <a:path w="100" h="117">
                    <a:moveTo>
                      <a:pt x="56" y="0"/>
                    </a:moveTo>
                    <a:lnTo>
                      <a:pt x="64" y="1"/>
                    </a:lnTo>
                    <a:lnTo>
                      <a:pt x="71" y="4"/>
                    </a:lnTo>
                    <a:lnTo>
                      <a:pt x="77" y="11"/>
                    </a:lnTo>
                    <a:lnTo>
                      <a:pt x="80" y="19"/>
                    </a:lnTo>
                    <a:lnTo>
                      <a:pt x="85" y="29"/>
                    </a:lnTo>
                    <a:lnTo>
                      <a:pt x="90" y="39"/>
                    </a:lnTo>
                    <a:lnTo>
                      <a:pt x="93" y="50"/>
                    </a:lnTo>
                    <a:lnTo>
                      <a:pt x="97" y="62"/>
                    </a:lnTo>
                    <a:lnTo>
                      <a:pt x="99" y="73"/>
                    </a:lnTo>
                    <a:lnTo>
                      <a:pt x="100" y="82"/>
                    </a:lnTo>
                    <a:lnTo>
                      <a:pt x="99" y="90"/>
                    </a:lnTo>
                    <a:lnTo>
                      <a:pt x="95" y="96"/>
                    </a:lnTo>
                    <a:lnTo>
                      <a:pt x="83" y="105"/>
                    </a:lnTo>
                    <a:lnTo>
                      <a:pt x="68" y="112"/>
                    </a:lnTo>
                    <a:lnTo>
                      <a:pt x="50" y="117"/>
                    </a:lnTo>
                    <a:lnTo>
                      <a:pt x="29" y="117"/>
                    </a:lnTo>
                    <a:lnTo>
                      <a:pt x="21" y="115"/>
                    </a:lnTo>
                    <a:lnTo>
                      <a:pt x="15" y="111"/>
                    </a:lnTo>
                    <a:lnTo>
                      <a:pt x="9" y="104"/>
                    </a:lnTo>
                    <a:lnTo>
                      <a:pt x="7" y="93"/>
                    </a:lnTo>
                    <a:lnTo>
                      <a:pt x="4" y="82"/>
                    </a:lnTo>
                    <a:lnTo>
                      <a:pt x="2" y="71"/>
                    </a:lnTo>
                    <a:lnTo>
                      <a:pt x="1" y="59"/>
                    </a:lnTo>
                    <a:lnTo>
                      <a:pt x="0" y="48"/>
                    </a:lnTo>
                    <a:lnTo>
                      <a:pt x="0" y="37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5" y="14"/>
                    </a:lnTo>
                    <a:lnTo>
                      <a:pt x="26" y="9"/>
                    </a:lnTo>
                    <a:lnTo>
                      <a:pt x="36" y="4"/>
                    </a:lnTo>
                    <a:lnTo>
                      <a:pt x="47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" name="Freeform 89">
                <a:extLst>
                  <a:ext uri="{FF2B5EF4-FFF2-40B4-BE49-F238E27FC236}">
                    <a16:creationId xmlns:a16="http://schemas.microsoft.com/office/drawing/2014/main" id="{459C09EE-F8EB-4974-A636-A5C8CC251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455" y="4154632"/>
                <a:ext cx="157550" cy="16484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6" y="4"/>
                  </a:cxn>
                  <a:cxn ang="0">
                    <a:pos x="14" y="8"/>
                  </a:cxn>
                  <a:cxn ang="0">
                    <a:pos x="12" y="13"/>
                  </a:cxn>
                  <a:cxn ang="0">
                    <a:pos x="11" y="18"/>
                  </a:cxn>
                  <a:cxn ang="0">
                    <a:pos x="11" y="27"/>
                  </a:cxn>
                  <a:cxn ang="0">
                    <a:pos x="12" y="42"/>
                  </a:cxn>
                  <a:cxn ang="0">
                    <a:pos x="14" y="55"/>
                  </a:cxn>
                  <a:cxn ang="0">
                    <a:pos x="16" y="67"/>
                  </a:cxn>
                  <a:cxn ang="0">
                    <a:pos x="20" y="77"/>
                  </a:cxn>
                  <a:cxn ang="0">
                    <a:pos x="23" y="85"/>
                  </a:cxn>
                  <a:cxn ang="0">
                    <a:pos x="28" y="90"/>
                  </a:cxn>
                  <a:cxn ang="0">
                    <a:pos x="35" y="93"/>
                  </a:cxn>
                  <a:cxn ang="0">
                    <a:pos x="46" y="93"/>
                  </a:cxn>
                  <a:cxn ang="0">
                    <a:pos x="59" y="93"/>
                  </a:cxn>
                  <a:cxn ang="0">
                    <a:pos x="74" y="89"/>
                  </a:cxn>
                  <a:cxn ang="0">
                    <a:pos x="87" y="84"/>
                  </a:cxn>
                  <a:cxn ang="0">
                    <a:pos x="99" y="76"/>
                  </a:cxn>
                  <a:cxn ang="0">
                    <a:pos x="98" y="80"/>
                  </a:cxn>
                  <a:cxn ang="0">
                    <a:pos x="97" y="82"/>
                  </a:cxn>
                  <a:cxn ang="0">
                    <a:pos x="95" y="83"/>
                  </a:cxn>
                  <a:cxn ang="0">
                    <a:pos x="83" y="92"/>
                  </a:cxn>
                  <a:cxn ang="0">
                    <a:pos x="68" y="99"/>
                  </a:cxn>
                  <a:cxn ang="0">
                    <a:pos x="50" y="104"/>
                  </a:cxn>
                  <a:cxn ang="0">
                    <a:pos x="29" y="104"/>
                  </a:cxn>
                  <a:cxn ang="0">
                    <a:pos x="21" y="102"/>
                  </a:cxn>
                  <a:cxn ang="0">
                    <a:pos x="15" y="98"/>
                  </a:cxn>
                  <a:cxn ang="0">
                    <a:pos x="9" y="91"/>
                  </a:cxn>
                  <a:cxn ang="0">
                    <a:pos x="7" y="80"/>
                  </a:cxn>
                  <a:cxn ang="0">
                    <a:pos x="4" y="69"/>
                  </a:cxn>
                  <a:cxn ang="0">
                    <a:pos x="2" y="58"/>
                  </a:cxn>
                  <a:cxn ang="0">
                    <a:pos x="1" y="46"/>
                  </a:cxn>
                  <a:cxn ang="0">
                    <a:pos x="0" y="35"/>
                  </a:cxn>
                  <a:cxn ang="0">
                    <a:pos x="0" y="24"/>
                  </a:cxn>
                  <a:cxn ang="0">
                    <a:pos x="3" y="15"/>
                  </a:cxn>
                  <a:cxn ang="0">
                    <a:pos x="7" y="7"/>
                  </a:cxn>
                  <a:cxn ang="0">
                    <a:pos x="15" y="1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99" h="104">
                    <a:moveTo>
                      <a:pt x="17" y="0"/>
                    </a:moveTo>
                    <a:lnTo>
                      <a:pt x="16" y="4"/>
                    </a:lnTo>
                    <a:lnTo>
                      <a:pt x="14" y="8"/>
                    </a:lnTo>
                    <a:lnTo>
                      <a:pt x="12" y="13"/>
                    </a:lnTo>
                    <a:lnTo>
                      <a:pt x="11" y="18"/>
                    </a:lnTo>
                    <a:lnTo>
                      <a:pt x="11" y="27"/>
                    </a:lnTo>
                    <a:lnTo>
                      <a:pt x="12" y="42"/>
                    </a:lnTo>
                    <a:lnTo>
                      <a:pt x="14" y="55"/>
                    </a:lnTo>
                    <a:lnTo>
                      <a:pt x="16" y="67"/>
                    </a:lnTo>
                    <a:lnTo>
                      <a:pt x="20" y="77"/>
                    </a:lnTo>
                    <a:lnTo>
                      <a:pt x="23" y="85"/>
                    </a:lnTo>
                    <a:lnTo>
                      <a:pt x="28" y="90"/>
                    </a:lnTo>
                    <a:lnTo>
                      <a:pt x="35" y="93"/>
                    </a:lnTo>
                    <a:lnTo>
                      <a:pt x="46" y="93"/>
                    </a:lnTo>
                    <a:lnTo>
                      <a:pt x="59" y="93"/>
                    </a:lnTo>
                    <a:lnTo>
                      <a:pt x="74" y="89"/>
                    </a:lnTo>
                    <a:lnTo>
                      <a:pt x="87" y="84"/>
                    </a:lnTo>
                    <a:lnTo>
                      <a:pt x="99" y="76"/>
                    </a:lnTo>
                    <a:lnTo>
                      <a:pt x="98" y="80"/>
                    </a:lnTo>
                    <a:lnTo>
                      <a:pt x="97" y="82"/>
                    </a:lnTo>
                    <a:lnTo>
                      <a:pt x="95" y="83"/>
                    </a:lnTo>
                    <a:lnTo>
                      <a:pt x="83" y="92"/>
                    </a:lnTo>
                    <a:lnTo>
                      <a:pt x="68" y="99"/>
                    </a:lnTo>
                    <a:lnTo>
                      <a:pt x="50" y="104"/>
                    </a:lnTo>
                    <a:lnTo>
                      <a:pt x="29" y="104"/>
                    </a:lnTo>
                    <a:lnTo>
                      <a:pt x="21" y="102"/>
                    </a:lnTo>
                    <a:lnTo>
                      <a:pt x="15" y="98"/>
                    </a:lnTo>
                    <a:lnTo>
                      <a:pt x="9" y="91"/>
                    </a:lnTo>
                    <a:lnTo>
                      <a:pt x="7" y="80"/>
                    </a:lnTo>
                    <a:lnTo>
                      <a:pt x="4" y="69"/>
                    </a:lnTo>
                    <a:lnTo>
                      <a:pt x="2" y="58"/>
                    </a:lnTo>
                    <a:lnTo>
                      <a:pt x="1" y="46"/>
                    </a:lnTo>
                    <a:lnTo>
                      <a:pt x="0" y="35"/>
                    </a:lnTo>
                    <a:lnTo>
                      <a:pt x="0" y="24"/>
                    </a:lnTo>
                    <a:lnTo>
                      <a:pt x="3" y="15"/>
                    </a:lnTo>
                    <a:lnTo>
                      <a:pt x="7" y="7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1" name="Group 73">
            <a:extLst>
              <a:ext uri="{FF2B5EF4-FFF2-40B4-BE49-F238E27FC236}">
                <a16:creationId xmlns:a16="http://schemas.microsoft.com/office/drawing/2014/main" id="{EDDF82AE-BEEF-4A56-AA36-D1AAE456651F}"/>
              </a:ext>
            </a:extLst>
          </p:cNvPr>
          <p:cNvGrpSpPr>
            <a:grpSpLocks/>
          </p:cNvGrpSpPr>
          <p:nvPr/>
        </p:nvGrpSpPr>
        <p:grpSpPr bwMode="auto">
          <a:xfrm>
            <a:off x="4021213" y="1149256"/>
            <a:ext cx="2446720" cy="3173054"/>
            <a:chOff x="772987" y="2133601"/>
            <a:chExt cx="2812912" cy="3957806"/>
          </a:xfrm>
        </p:grpSpPr>
        <p:sp>
          <p:nvSpPr>
            <p:cNvPr id="242" name="Oval 74">
              <a:extLst>
                <a:ext uri="{FF2B5EF4-FFF2-40B4-BE49-F238E27FC236}">
                  <a16:creationId xmlns:a16="http://schemas.microsoft.com/office/drawing/2014/main" id="{767CD0D5-8EFB-49C0-A597-E99CEDB3B598}"/>
                </a:ext>
              </a:extLst>
            </p:cNvPr>
            <p:cNvSpPr/>
            <p:nvPr/>
          </p:nvSpPr>
          <p:spPr>
            <a:xfrm>
              <a:off x="772987" y="5712554"/>
              <a:ext cx="2812912" cy="378853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3" name="Group 75">
              <a:extLst>
                <a:ext uri="{FF2B5EF4-FFF2-40B4-BE49-F238E27FC236}">
                  <a16:creationId xmlns:a16="http://schemas.microsoft.com/office/drawing/2014/main" id="{B14A6B7C-EC78-4504-9F22-6223AE3585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6550" y="2133601"/>
              <a:ext cx="1431927" cy="3809628"/>
              <a:chOff x="3021020" y="1708146"/>
              <a:chExt cx="1543054" cy="4105264"/>
            </a:xfrm>
          </p:grpSpPr>
          <p:sp>
            <p:nvSpPr>
              <p:cNvPr id="244" name="Freeform 204">
                <a:extLst>
                  <a:ext uri="{FF2B5EF4-FFF2-40B4-BE49-F238E27FC236}">
                    <a16:creationId xmlns:a16="http://schemas.microsoft.com/office/drawing/2014/main" id="{640DF4C3-3EA8-4D2D-99D9-BA34EF4DF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266" y="2974166"/>
                <a:ext cx="501584" cy="788275"/>
              </a:xfrm>
              <a:custGeom>
                <a:avLst/>
                <a:gdLst/>
                <a:ahLst/>
                <a:cxnLst>
                  <a:cxn ang="0">
                    <a:pos x="266" y="0"/>
                  </a:cxn>
                  <a:cxn ang="0">
                    <a:pos x="317" y="437"/>
                  </a:cxn>
                  <a:cxn ang="0">
                    <a:pos x="86" y="497"/>
                  </a:cxn>
                  <a:cxn ang="0">
                    <a:pos x="0" y="26"/>
                  </a:cxn>
                  <a:cxn ang="0">
                    <a:pos x="3" y="26"/>
                  </a:cxn>
                  <a:cxn ang="0">
                    <a:pos x="10" y="25"/>
                  </a:cxn>
                  <a:cxn ang="0">
                    <a:pos x="23" y="25"/>
                  </a:cxn>
                  <a:cxn ang="0">
                    <a:pos x="39" y="24"/>
                  </a:cxn>
                  <a:cxn ang="0">
                    <a:pos x="60" y="23"/>
                  </a:cxn>
                  <a:cxn ang="0">
                    <a:pos x="83" y="21"/>
                  </a:cxn>
                  <a:cxn ang="0">
                    <a:pos x="109" y="19"/>
                  </a:cxn>
                  <a:cxn ang="0">
                    <a:pos x="138" y="16"/>
                  </a:cxn>
                  <a:cxn ang="0">
                    <a:pos x="168" y="13"/>
                  </a:cxn>
                  <a:cxn ang="0">
                    <a:pos x="200" y="9"/>
                  </a:cxn>
                  <a:cxn ang="0">
                    <a:pos x="266" y="0"/>
                  </a:cxn>
                </a:cxnLst>
                <a:rect l="0" t="0" r="r" b="b"/>
                <a:pathLst>
                  <a:path w="317" h="497">
                    <a:moveTo>
                      <a:pt x="266" y="0"/>
                    </a:moveTo>
                    <a:lnTo>
                      <a:pt x="317" y="437"/>
                    </a:lnTo>
                    <a:lnTo>
                      <a:pt x="86" y="497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10" y="25"/>
                    </a:lnTo>
                    <a:lnTo>
                      <a:pt x="23" y="25"/>
                    </a:lnTo>
                    <a:lnTo>
                      <a:pt x="39" y="24"/>
                    </a:lnTo>
                    <a:lnTo>
                      <a:pt x="60" y="23"/>
                    </a:lnTo>
                    <a:lnTo>
                      <a:pt x="83" y="21"/>
                    </a:lnTo>
                    <a:lnTo>
                      <a:pt x="109" y="19"/>
                    </a:lnTo>
                    <a:lnTo>
                      <a:pt x="138" y="16"/>
                    </a:lnTo>
                    <a:lnTo>
                      <a:pt x="168" y="13"/>
                    </a:lnTo>
                    <a:lnTo>
                      <a:pt x="200" y="9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F3F8F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" name="Freeform 205">
                <a:extLst>
                  <a:ext uri="{FF2B5EF4-FFF2-40B4-BE49-F238E27FC236}">
                    <a16:creationId xmlns:a16="http://schemas.microsoft.com/office/drawing/2014/main" id="{4CF37B8F-856D-4D01-8E92-F47EE8FCE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012" y="4222811"/>
                <a:ext cx="653579" cy="1526607"/>
              </a:xfrm>
              <a:custGeom>
                <a:avLst/>
                <a:gdLst/>
                <a:ahLst/>
                <a:cxnLst>
                  <a:cxn ang="0">
                    <a:pos x="287" y="6"/>
                  </a:cxn>
                  <a:cxn ang="0">
                    <a:pos x="412" y="67"/>
                  </a:cxn>
                  <a:cxn ang="0">
                    <a:pos x="411" y="87"/>
                  </a:cxn>
                  <a:cxn ang="0">
                    <a:pos x="407" y="124"/>
                  </a:cxn>
                  <a:cxn ang="0">
                    <a:pos x="403" y="173"/>
                  </a:cxn>
                  <a:cxn ang="0">
                    <a:pos x="399" y="231"/>
                  </a:cxn>
                  <a:cxn ang="0">
                    <a:pos x="392" y="326"/>
                  </a:cxn>
                  <a:cxn ang="0">
                    <a:pos x="388" y="389"/>
                  </a:cxn>
                  <a:cxn ang="0">
                    <a:pos x="384" y="446"/>
                  </a:cxn>
                  <a:cxn ang="0">
                    <a:pos x="382" y="495"/>
                  </a:cxn>
                  <a:cxn ang="0">
                    <a:pos x="381" y="535"/>
                  </a:cxn>
                  <a:cxn ang="0">
                    <a:pos x="380" y="836"/>
                  </a:cxn>
                  <a:cxn ang="0">
                    <a:pos x="381" y="894"/>
                  </a:cxn>
                  <a:cxn ang="0">
                    <a:pos x="251" y="939"/>
                  </a:cxn>
                  <a:cxn ang="0">
                    <a:pos x="247" y="880"/>
                  </a:cxn>
                  <a:cxn ang="0">
                    <a:pos x="245" y="808"/>
                  </a:cxn>
                  <a:cxn ang="0">
                    <a:pos x="244" y="685"/>
                  </a:cxn>
                  <a:cxn ang="0">
                    <a:pos x="246" y="601"/>
                  </a:cxn>
                  <a:cxn ang="0">
                    <a:pos x="247" y="523"/>
                  </a:cxn>
                  <a:cxn ang="0">
                    <a:pos x="250" y="455"/>
                  </a:cxn>
                  <a:cxn ang="0">
                    <a:pos x="253" y="402"/>
                  </a:cxn>
                  <a:cxn ang="0">
                    <a:pos x="259" y="313"/>
                  </a:cxn>
                  <a:cxn ang="0">
                    <a:pos x="263" y="260"/>
                  </a:cxn>
                  <a:cxn ang="0">
                    <a:pos x="266" y="220"/>
                  </a:cxn>
                  <a:cxn ang="0">
                    <a:pos x="267" y="192"/>
                  </a:cxn>
                  <a:cxn ang="0">
                    <a:pos x="268" y="182"/>
                  </a:cxn>
                  <a:cxn ang="0">
                    <a:pos x="153" y="205"/>
                  </a:cxn>
                  <a:cxn ang="0">
                    <a:pos x="157" y="263"/>
                  </a:cxn>
                  <a:cxn ang="0">
                    <a:pos x="160" y="335"/>
                  </a:cxn>
                  <a:cxn ang="0">
                    <a:pos x="161" y="415"/>
                  </a:cxn>
                  <a:cxn ang="0">
                    <a:pos x="162" y="498"/>
                  </a:cxn>
                  <a:cxn ang="0">
                    <a:pos x="163" y="616"/>
                  </a:cxn>
                  <a:cxn ang="0">
                    <a:pos x="162" y="708"/>
                  </a:cxn>
                  <a:cxn ang="0">
                    <a:pos x="159" y="796"/>
                  </a:cxn>
                  <a:cxn ang="0">
                    <a:pos x="156" y="850"/>
                  </a:cxn>
                  <a:cxn ang="0">
                    <a:pos x="153" y="894"/>
                  </a:cxn>
                  <a:cxn ang="0">
                    <a:pos x="150" y="927"/>
                  </a:cxn>
                  <a:cxn ang="0">
                    <a:pos x="148" y="945"/>
                  </a:cxn>
                  <a:cxn ang="0">
                    <a:pos x="17" y="909"/>
                  </a:cxn>
                  <a:cxn ang="0">
                    <a:pos x="18" y="899"/>
                  </a:cxn>
                  <a:cxn ang="0">
                    <a:pos x="19" y="869"/>
                  </a:cxn>
                  <a:cxn ang="0">
                    <a:pos x="21" y="821"/>
                  </a:cxn>
                  <a:cxn ang="0">
                    <a:pos x="23" y="757"/>
                  </a:cxn>
                  <a:cxn ang="0">
                    <a:pos x="22" y="590"/>
                  </a:cxn>
                  <a:cxn ang="0">
                    <a:pos x="20" y="501"/>
                  </a:cxn>
                  <a:cxn ang="0">
                    <a:pos x="15" y="378"/>
                  </a:cxn>
                  <a:cxn ang="0">
                    <a:pos x="12" y="299"/>
                  </a:cxn>
                  <a:cxn ang="0">
                    <a:pos x="8" y="228"/>
                  </a:cxn>
                  <a:cxn ang="0">
                    <a:pos x="4" y="167"/>
                  </a:cxn>
                  <a:cxn ang="0">
                    <a:pos x="2" y="120"/>
                  </a:cxn>
                  <a:cxn ang="0">
                    <a:pos x="1" y="89"/>
                  </a:cxn>
                  <a:cxn ang="0">
                    <a:pos x="0" y="78"/>
                  </a:cxn>
                </a:cxnLst>
                <a:rect l="0" t="0" r="r" b="b"/>
                <a:pathLst>
                  <a:path w="412" h="961">
                    <a:moveTo>
                      <a:pt x="237" y="0"/>
                    </a:moveTo>
                    <a:lnTo>
                      <a:pt x="287" y="6"/>
                    </a:lnTo>
                    <a:lnTo>
                      <a:pt x="412" y="64"/>
                    </a:lnTo>
                    <a:lnTo>
                      <a:pt x="412" y="67"/>
                    </a:lnTo>
                    <a:lnTo>
                      <a:pt x="411" y="74"/>
                    </a:lnTo>
                    <a:lnTo>
                      <a:pt x="411" y="87"/>
                    </a:lnTo>
                    <a:lnTo>
                      <a:pt x="409" y="103"/>
                    </a:lnTo>
                    <a:lnTo>
                      <a:pt x="407" y="124"/>
                    </a:lnTo>
                    <a:lnTo>
                      <a:pt x="405" y="147"/>
                    </a:lnTo>
                    <a:lnTo>
                      <a:pt x="403" y="173"/>
                    </a:lnTo>
                    <a:lnTo>
                      <a:pt x="401" y="201"/>
                    </a:lnTo>
                    <a:lnTo>
                      <a:pt x="399" y="231"/>
                    </a:lnTo>
                    <a:lnTo>
                      <a:pt x="394" y="294"/>
                    </a:lnTo>
                    <a:lnTo>
                      <a:pt x="392" y="326"/>
                    </a:lnTo>
                    <a:lnTo>
                      <a:pt x="389" y="357"/>
                    </a:lnTo>
                    <a:lnTo>
                      <a:pt x="388" y="389"/>
                    </a:lnTo>
                    <a:lnTo>
                      <a:pt x="385" y="418"/>
                    </a:lnTo>
                    <a:lnTo>
                      <a:pt x="384" y="446"/>
                    </a:lnTo>
                    <a:lnTo>
                      <a:pt x="382" y="472"/>
                    </a:lnTo>
                    <a:lnTo>
                      <a:pt x="382" y="495"/>
                    </a:lnTo>
                    <a:lnTo>
                      <a:pt x="381" y="514"/>
                    </a:lnTo>
                    <a:lnTo>
                      <a:pt x="381" y="535"/>
                    </a:lnTo>
                    <a:lnTo>
                      <a:pt x="380" y="560"/>
                    </a:lnTo>
                    <a:lnTo>
                      <a:pt x="380" y="836"/>
                    </a:lnTo>
                    <a:lnTo>
                      <a:pt x="381" y="855"/>
                    </a:lnTo>
                    <a:lnTo>
                      <a:pt x="381" y="894"/>
                    </a:lnTo>
                    <a:lnTo>
                      <a:pt x="253" y="961"/>
                    </a:lnTo>
                    <a:lnTo>
                      <a:pt x="251" y="939"/>
                    </a:lnTo>
                    <a:lnTo>
                      <a:pt x="248" y="912"/>
                    </a:lnTo>
                    <a:lnTo>
                      <a:pt x="247" y="880"/>
                    </a:lnTo>
                    <a:lnTo>
                      <a:pt x="246" y="846"/>
                    </a:lnTo>
                    <a:lnTo>
                      <a:pt x="245" y="808"/>
                    </a:lnTo>
                    <a:lnTo>
                      <a:pt x="244" y="768"/>
                    </a:lnTo>
                    <a:lnTo>
                      <a:pt x="244" y="685"/>
                    </a:lnTo>
                    <a:lnTo>
                      <a:pt x="245" y="643"/>
                    </a:lnTo>
                    <a:lnTo>
                      <a:pt x="246" y="601"/>
                    </a:lnTo>
                    <a:lnTo>
                      <a:pt x="247" y="561"/>
                    </a:lnTo>
                    <a:lnTo>
                      <a:pt x="247" y="523"/>
                    </a:lnTo>
                    <a:lnTo>
                      <a:pt x="249" y="488"/>
                    </a:lnTo>
                    <a:lnTo>
                      <a:pt x="250" y="455"/>
                    </a:lnTo>
                    <a:lnTo>
                      <a:pt x="251" y="426"/>
                    </a:lnTo>
                    <a:lnTo>
                      <a:pt x="253" y="402"/>
                    </a:lnTo>
                    <a:lnTo>
                      <a:pt x="258" y="341"/>
                    </a:lnTo>
                    <a:lnTo>
                      <a:pt x="259" y="313"/>
                    </a:lnTo>
                    <a:lnTo>
                      <a:pt x="262" y="285"/>
                    </a:lnTo>
                    <a:lnTo>
                      <a:pt x="263" y="260"/>
                    </a:lnTo>
                    <a:lnTo>
                      <a:pt x="265" y="238"/>
                    </a:lnTo>
                    <a:lnTo>
                      <a:pt x="266" y="220"/>
                    </a:lnTo>
                    <a:lnTo>
                      <a:pt x="266" y="204"/>
                    </a:lnTo>
                    <a:lnTo>
                      <a:pt x="267" y="192"/>
                    </a:lnTo>
                    <a:lnTo>
                      <a:pt x="268" y="184"/>
                    </a:lnTo>
                    <a:lnTo>
                      <a:pt x="268" y="182"/>
                    </a:lnTo>
                    <a:lnTo>
                      <a:pt x="151" y="184"/>
                    </a:lnTo>
                    <a:lnTo>
                      <a:pt x="153" y="205"/>
                    </a:lnTo>
                    <a:lnTo>
                      <a:pt x="156" y="232"/>
                    </a:lnTo>
                    <a:lnTo>
                      <a:pt x="157" y="263"/>
                    </a:lnTo>
                    <a:lnTo>
                      <a:pt x="159" y="298"/>
                    </a:lnTo>
                    <a:lnTo>
                      <a:pt x="160" y="335"/>
                    </a:lnTo>
                    <a:lnTo>
                      <a:pt x="161" y="374"/>
                    </a:lnTo>
                    <a:lnTo>
                      <a:pt x="161" y="415"/>
                    </a:lnTo>
                    <a:lnTo>
                      <a:pt x="162" y="456"/>
                    </a:lnTo>
                    <a:lnTo>
                      <a:pt x="162" y="498"/>
                    </a:lnTo>
                    <a:lnTo>
                      <a:pt x="163" y="539"/>
                    </a:lnTo>
                    <a:lnTo>
                      <a:pt x="163" y="616"/>
                    </a:lnTo>
                    <a:lnTo>
                      <a:pt x="162" y="651"/>
                    </a:lnTo>
                    <a:lnTo>
                      <a:pt x="162" y="708"/>
                    </a:lnTo>
                    <a:lnTo>
                      <a:pt x="160" y="767"/>
                    </a:lnTo>
                    <a:lnTo>
                      <a:pt x="159" y="796"/>
                    </a:lnTo>
                    <a:lnTo>
                      <a:pt x="157" y="824"/>
                    </a:lnTo>
                    <a:lnTo>
                      <a:pt x="156" y="850"/>
                    </a:lnTo>
                    <a:lnTo>
                      <a:pt x="154" y="873"/>
                    </a:lnTo>
                    <a:lnTo>
                      <a:pt x="153" y="894"/>
                    </a:lnTo>
                    <a:lnTo>
                      <a:pt x="151" y="912"/>
                    </a:lnTo>
                    <a:lnTo>
                      <a:pt x="150" y="927"/>
                    </a:lnTo>
                    <a:lnTo>
                      <a:pt x="149" y="938"/>
                    </a:lnTo>
                    <a:lnTo>
                      <a:pt x="148" y="945"/>
                    </a:lnTo>
                    <a:lnTo>
                      <a:pt x="148" y="948"/>
                    </a:lnTo>
                    <a:lnTo>
                      <a:pt x="17" y="909"/>
                    </a:lnTo>
                    <a:lnTo>
                      <a:pt x="17" y="907"/>
                    </a:lnTo>
                    <a:lnTo>
                      <a:pt x="18" y="899"/>
                    </a:lnTo>
                    <a:lnTo>
                      <a:pt x="19" y="887"/>
                    </a:lnTo>
                    <a:lnTo>
                      <a:pt x="19" y="869"/>
                    </a:lnTo>
                    <a:lnTo>
                      <a:pt x="20" y="847"/>
                    </a:lnTo>
                    <a:lnTo>
                      <a:pt x="21" y="821"/>
                    </a:lnTo>
                    <a:lnTo>
                      <a:pt x="22" y="791"/>
                    </a:lnTo>
                    <a:lnTo>
                      <a:pt x="23" y="757"/>
                    </a:lnTo>
                    <a:lnTo>
                      <a:pt x="23" y="637"/>
                    </a:lnTo>
                    <a:lnTo>
                      <a:pt x="22" y="590"/>
                    </a:lnTo>
                    <a:lnTo>
                      <a:pt x="22" y="542"/>
                    </a:lnTo>
                    <a:lnTo>
                      <a:pt x="20" y="501"/>
                    </a:lnTo>
                    <a:lnTo>
                      <a:pt x="19" y="459"/>
                    </a:lnTo>
                    <a:lnTo>
                      <a:pt x="15" y="378"/>
                    </a:lnTo>
                    <a:lnTo>
                      <a:pt x="14" y="338"/>
                    </a:lnTo>
                    <a:lnTo>
                      <a:pt x="12" y="299"/>
                    </a:lnTo>
                    <a:lnTo>
                      <a:pt x="10" y="263"/>
                    </a:lnTo>
                    <a:lnTo>
                      <a:pt x="8" y="228"/>
                    </a:lnTo>
                    <a:lnTo>
                      <a:pt x="6" y="196"/>
                    </a:lnTo>
                    <a:lnTo>
                      <a:pt x="4" y="167"/>
                    </a:lnTo>
                    <a:lnTo>
                      <a:pt x="4" y="142"/>
                    </a:lnTo>
                    <a:lnTo>
                      <a:pt x="2" y="120"/>
                    </a:lnTo>
                    <a:lnTo>
                      <a:pt x="1" y="102"/>
                    </a:lnTo>
                    <a:lnTo>
                      <a:pt x="1" y="89"/>
                    </a:lnTo>
                    <a:lnTo>
                      <a:pt x="0" y="81"/>
                    </a:lnTo>
                    <a:lnTo>
                      <a:pt x="0" y="78"/>
                    </a:lnTo>
                    <a:lnTo>
                      <a:pt x="23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F497D">
                      <a:shade val="30000"/>
                      <a:satMod val="115000"/>
                    </a:srgbClr>
                  </a:gs>
                  <a:gs pos="50000">
                    <a:srgbClr val="1F497D">
                      <a:shade val="67500"/>
                      <a:satMod val="115000"/>
                    </a:srgbClr>
                  </a:gs>
                  <a:gs pos="100000">
                    <a:srgbClr val="1F497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" name="Freeform 206">
                <a:extLst>
                  <a:ext uri="{FF2B5EF4-FFF2-40B4-BE49-F238E27FC236}">
                    <a16:creationId xmlns:a16="http://schemas.microsoft.com/office/drawing/2014/main" id="{CBD8BE27-5ECB-4E1C-ACFF-D162D0F03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7072" y="5603923"/>
                <a:ext cx="297475" cy="193269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09" y="1"/>
                  </a:cxn>
                  <a:cxn ang="0">
                    <a:pos x="125" y="4"/>
                  </a:cxn>
                  <a:cxn ang="0">
                    <a:pos x="138" y="10"/>
                  </a:cxn>
                  <a:cxn ang="0">
                    <a:pos x="149" y="17"/>
                  </a:cxn>
                  <a:cxn ang="0">
                    <a:pos x="159" y="27"/>
                  </a:cxn>
                  <a:cxn ang="0">
                    <a:pos x="166" y="36"/>
                  </a:cxn>
                  <a:cxn ang="0">
                    <a:pos x="173" y="47"/>
                  </a:cxn>
                  <a:cxn ang="0">
                    <a:pos x="177" y="58"/>
                  </a:cxn>
                  <a:cxn ang="0">
                    <a:pos x="180" y="69"/>
                  </a:cxn>
                  <a:cxn ang="0">
                    <a:pos x="184" y="79"/>
                  </a:cxn>
                  <a:cxn ang="0">
                    <a:pos x="185" y="88"/>
                  </a:cxn>
                  <a:cxn ang="0">
                    <a:pos x="186" y="96"/>
                  </a:cxn>
                  <a:cxn ang="0">
                    <a:pos x="187" y="102"/>
                  </a:cxn>
                  <a:cxn ang="0">
                    <a:pos x="187" y="108"/>
                  </a:cxn>
                  <a:cxn ang="0">
                    <a:pos x="184" y="108"/>
                  </a:cxn>
                  <a:cxn ang="0">
                    <a:pos x="178" y="109"/>
                  </a:cxn>
                  <a:cxn ang="0">
                    <a:pos x="169" y="111"/>
                  </a:cxn>
                  <a:cxn ang="0">
                    <a:pos x="156" y="114"/>
                  </a:cxn>
                  <a:cxn ang="0">
                    <a:pos x="141" y="116"/>
                  </a:cxn>
                  <a:cxn ang="0">
                    <a:pos x="123" y="118"/>
                  </a:cxn>
                  <a:cxn ang="0">
                    <a:pos x="104" y="120"/>
                  </a:cxn>
                  <a:cxn ang="0">
                    <a:pos x="83" y="121"/>
                  </a:cxn>
                  <a:cxn ang="0">
                    <a:pos x="61" y="121"/>
                  </a:cxn>
                  <a:cxn ang="0">
                    <a:pos x="44" y="120"/>
                  </a:cxn>
                  <a:cxn ang="0">
                    <a:pos x="30" y="119"/>
                  </a:cxn>
                  <a:cxn ang="0">
                    <a:pos x="19" y="116"/>
                  </a:cxn>
                  <a:cxn ang="0">
                    <a:pos x="11" y="114"/>
                  </a:cxn>
                  <a:cxn ang="0">
                    <a:pos x="6" y="111"/>
                  </a:cxn>
                  <a:cxn ang="0">
                    <a:pos x="3" y="109"/>
                  </a:cxn>
                  <a:cxn ang="0">
                    <a:pos x="1" y="108"/>
                  </a:cxn>
                  <a:cxn ang="0">
                    <a:pos x="0" y="108"/>
                  </a:cxn>
                  <a:cxn ang="0">
                    <a:pos x="0" y="95"/>
                  </a:cxn>
                  <a:cxn ang="0">
                    <a:pos x="1" y="87"/>
                  </a:cxn>
                  <a:cxn ang="0">
                    <a:pos x="3" y="77"/>
                  </a:cxn>
                  <a:cxn ang="0">
                    <a:pos x="6" y="67"/>
                  </a:cxn>
                  <a:cxn ang="0">
                    <a:pos x="9" y="55"/>
                  </a:cxn>
                  <a:cxn ang="0">
                    <a:pos x="14" y="44"/>
                  </a:cxn>
                  <a:cxn ang="0">
                    <a:pos x="21" y="33"/>
                  </a:cxn>
                  <a:cxn ang="0">
                    <a:pos x="31" y="23"/>
                  </a:cxn>
                  <a:cxn ang="0">
                    <a:pos x="42" y="14"/>
                  </a:cxn>
                  <a:cxn ang="0">
                    <a:pos x="56" y="7"/>
                  </a:cxn>
                  <a:cxn ang="0">
                    <a:pos x="72" y="3"/>
                  </a:cxn>
                  <a:cxn ang="0">
                    <a:pos x="91" y="0"/>
                  </a:cxn>
                </a:cxnLst>
                <a:rect l="0" t="0" r="r" b="b"/>
                <a:pathLst>
                  <a:path w="187" h="121">
                    <a:moveTo>
                      <a:pt x="91" y="0"/>
                    </a:moveTo>
                    <a:lnTo>
                      <a:pt x="109" y="1"/>
                    </a:lnTo>
                    <a:lnTo>
                      <a:pt x="125" y="4"/>
                    </a:lnTo>
                    <a:lnTo>
                      <a:pt x="138" y="10"/>
                    </a:lnTo>
                    <a:lnTo>
                      <a:pt x="149" y="17"/>
                    </a:lnTo>
                    <a:lnTo>
                      <a:pt x="159" y="27"/>
                    </a:lnTo>
                    <a:lnTo>
                      <a:pt x="166" y="36"/>
                    </a:lnTo>
                    <a:lnTo>
                      <a:pt x="173" y="47"/>
                    </a:lnTo>
                    <a:lnTo>
                      <a:pt x="177" y="58"/>
                    </a:lnTo>
                    <a:lnTo>
                      <a:pt x="180" y="69"/>
                    </a:lnTo>
                    <a:lnTo>
                      <a:pt x="184" y="79"/>
                    </a:lnTo>
                    <a:lnTo>
                      <a:pt x="185" y="88"/>
                    </a:lnTo>
                    <a:lnTo>
                      <a:pt x="186" y="96"/>
                    </a:lnTo>
                    <a:lnTo>
                      <a:pt x="187" y="102"/>
                    </a:lnTo>
                    <a:lnTo>
                      <a:pt x="187" y="108"/>
                    </a:lnTo>
                    <a:lnTo>
                      <a:pt x="184" y="108"/>
                    </a:lnTo>
                    <a:lnTo>
                      <a:pt x="178" y="109"/>
                    </a:lnTo>
                    <a:lnTo>
                      <a:pt x="169" y="111"/>
                    </a:lnTo>
                    <a:lnTo>
                      <a:pt x="156" y="114"/>
                    </a:lnTo>
                    <a:lnTo>
                      <a:pt x="141" y="116"/>
                    </a:lnTo>
                    <a:lnTo>
                      <a:pt x="123" y="118"/>
                    </a:lnTo>
                    <a:lnTo>
                      <a:pt x="104" y="120"/>
                    </a:lnTo>
                    <a:lnTo>
                      <a:pt x="83" y="121"/>
                    </a:lnTo>
                    <a:lnTo>
                      <a:pt x="61" y="121"/>
                    </a:lnTo>
                    <a:lnTo>
                      <a:pt x="44" y="120"/>
                    </a:lnTo>
                    <a:lnTo>
                      <a:pt x="30" y="119"/>
                    </a:lnTo>
                    <a:lnTo>
                      <a:pt x="19" y="116"/>
                    </a:lnTo>
                    <a:lnTo>
                      <a:pt x="11" y="114"/>
                    </a:lnTo>
                    <a:lnTo>
                      <a:pt x="6" y="111"/>
                    </a:lnTo>
                    <a:lnTo>
                      <a:pt x="3" y="109"/>
                    </a:lnTo>
                    <a:lnTo>
                      <a:pt x="1" y="108"/>
                    </a:lnTo>
                    <a:lnTo>
                      <a:pt x="0" y="108"/>
                    </a:lnTo>
                    <a:lnTo>
                      <a:pt x="0" y="95"/>
                    </a:lnTo>
                    <a:lnTo>
                      <a:pt x="1" y="87"/>
                    </a:lnTo>
                    <a:lnTo>
                      <a:pt x="3" y="77"/>
                    </a:lnTo>
                    <a:lnTo>
                      <a:pt x="6" y="67"/>
                    </a:lnTo>
                    <a:lnTo>
                      <a:pt x="9" y="55"/>
                    </a:lnTo>
                    <a:lnTo>
                      <a:pt x="14" y="44"/>
                    </a:lnTo>
                    <a:lnTo>
                      <a:pt x="21" y="33"/>
                    </a:lnTo>
                    <a:lnTo>
                      <a:pt x="31" y="23"/>
                    </a:lnTo>
                    <a:lnTo>
                      <a:pt x="42" y="14"/>
                    </a:lnTo>
                    <a:lnTo>
                      <a:pt x="56" y="7"/>
                    </a:lnTo>
                    <a:lnTo>
                      <a:pt x="72" y="3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" name="Freeform 207">
                <a:extLst>
                  <a:ext uri="{FF2B5EF4-FFF2-40B4-BE49-F238E27FC236}">
                    <a16:creationId xmlns:a16="http://schemas.microsoft.com/office/drawing/2014/main" id="{651DD281-C5F8-44D6-8A2B-9E15C8E88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371" y="5608266"/>
                <a:ext cx="319189" cy="204127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128" y="0"/>
                  </a:cxn>
                  <a:cxn ang="0">
                    <a:pos x="144" y="3"/>
                  </a:cxn>
                  <a:cxn ang="0">
                    <a:pos x="157" y="9"/>
                  </a:cxn>
                  <a:cxn ang="0">
                    <a:pos x="168" y="17"/>
                  </a:cxn>
                  <a:cxn ang="0">
                    <a:pos x="178" y="25"/>
                  </a:cxn>
                  <a:cxn ang="0">
                    <a:pos x="185" y="36"/>
                  </a:cxn>
                  <a:cxn ang="0">
                    <a:pos x="190" y="47"/>
                  </a:cxn>
                  <a:cxn ang="0">
                    <a:pos x="194" y="58"/>
                  </a:cxn>
                  <a:cxn ang="0">
                    <a:pos x="197" y="68"/>
                  </a:cxn>
                  <a:cxn ang="0">
                    <a:pos x="200" y="78"/>
                  </a:cxn>
                  <a:cxn ang="0">
                    <a:pos x="200" y="87"/>
                  </a:cxn>
                  <a:cxn ang="0">
                    <a:pos x="201" y="95"/>
                  </a:cxn>
                  <a:cxn ang="0">
                    <a:pos x="201" y="108"/>
                  </a:cxn>
                  <a:cxn ang="0">
                    <a:pos x="200" y="108"/>
                  </a:cxn>
                  <a:cxn ang="0">
                    <a:pos x="199" y="111"/>
                  </a:cxn>
                  <a:cxn ang="0">
                    <a:pos x="195" y="113"/>
                  </a:cxn>
                  <a:cxn ang="0">
                    <a:pos x="189" y="116"/>
                  </a:cxn>
                  <a:cxn ang="0">
                    <a:pos x="180" y="119"/>
                  </a:cxn>
                  <a:cxn ang="0">
                    <a:pos x="167" y="122"/>
                  </a:cxn>
                  <a:cxn ang="0">
                    <a:pos x="151" y="125"/>
                  </a:cxn>
                  <a:cxn ang="0">
                    <a:pos x="130" y="127"/>
                  </a:cxn>
                  <a:cxn ang="0">
                    <a:pos x="110" y="128"/>
                  </a:cxn>
                  <a:cxn ang="0">
                    <a:pos x="91" y="127"/>
                  </a:cxn>
                  <a:cxn ang="0">
                    <a:pos x="73" y="125"/>
                  </a:cxn>
                  <a:cxn ang="0">
                    <a:pos x="56" y="123"/>
                  </a:cxn>
                  <a:cxn ang="0">
                    <a:pos x="40" y="119"/>
                  </a:cxn>
                  <a:cxn ang="0">
                    <a:pos x="27" y="116"/>
                  </a:cxn>
                  <a:cxn ang="0">
                    <a:pos x="16" y="112"/>
                  </a:cxn>
                  <a:cxn ang="0">
                    <a:pos x="7" y="109"/>
                  </a:cxn>
                  <a:cxn ang="0">
                    <a:pos x="2" y="108"/>
                  </a:cxn>
                  <a:cxn ang="0">
                    <a:pos x="0" y="107"/>
                  </a:cxn>
                  <a:cxn ang="0">
                    <a:pos x="0" y="102"/>
                  </a:cxn>
                  <a:cxn ang="0">
                    <a:pos x="1" y="96"/>
                  </a:cxn>
                  <a:cxn ang="0">
                    <a:pos x="2" y="89"/>
                  </a:cxn>
                  <a:cxn ang="0">
                    <a:pos x="4" y="80"/>
                  </a:cxn>
                  <a:cxn ang="0">
                    <a:pos x="7" y="71"/>
                  </a:cxn>
                  <a:cxn ang="0">
                    <a:pos x="11" y="60"/>
                  </a:cxn>
                  <a:cxn ang="0">
                    <a:pos x="17" y="50"/>
                  </a:cxn>
                  <a:cxn ang="0">
                    <a:pos x="24" y="39"/>
                  </a:cxn>
                  <a:cxn ang="0">
                    <a:pos x="33" y="29"/>
                  </a:cxn>
                  <a:cxn ang="0">
                    <a:pos x="44" y="21"/>
                  </a:cxn>
                  <a:cxn ang="0">
                    <a:pos x="56" y="13"/>
                  </a:cxn>
                  <a:cxn ang="0">
                    <a:pos x="72" y="6"/>
                  </a:cxn>
                  <a:cxn ang="0">
                    <a:pos x="90" y="2"/>
                  </a:cxn>
                  <a:cxn ang="0">
                    <a:pos x="110" y="0"/>
                  </a:cxn>
                </a:cxnLst>
                <a:rect l="0" t="0" r="r" b="b"/>
                <a:pathLst>
                  <a:path w="201" h="128">
                    <a:moveTo>
                      <a:pt x="110" y="0"/>
                    </a:moveTo>
                    <a:lnTo>
                      <a:pt x="128" y="0"/>
                    </a:lnTo>
                    <a:lnTo>
                      <a:pt x="144" y="3"/>
                    </a:lnTo>
                    <a:lnTo>
                      <a:pt x="157" y="9"/>
                    </a:lnTo>
                    <a:lnTo>
                      <a:pt x="168" y="17"/>
                    </a:lnTo>
                    <a:lnTo>
                      <a:pt x="178" y="25"/>
                    </a:lnTo>
                    <a:lnTo>
                      <a:pt x="185" y="36"/>
                    </a:lnTo>
                    <a:lnTo>
                      <a:pt x="190" y="47"/>
                    </a:lnTo>
                    <a:lnTo>
                      <a:pt x="194" y="58"/>
                    </a:lnTo>
                    <a:lnTo>
                      <a:pt x="197" y="68"/>
                    </a:lnTo>
                    <a:lnTo>
                      <a:pt x="200" y="78"/>
                    </a:lnTo>
                    <a:lnTo>
                      <a:pt x="200" y="87"/>
                    </a:lnTo>
                    <a:lnTo>
                      <a:pt x="201" y="95"/>
                    </a:lnTo>
                    <a:lnTo>
                      <a:pt x="201" y="108"/>
                    </a:lnTo>
                    <a:lnTo>
                      <a:pt x="200" y="108"/>
                    </a:lnTo>
                    <a:lnTo>
                      <a:pt x="199" y="111"/>
                    </a:lnTo>
                    <a:lnTo>
                      <a:pt x="195" y="113"/>
                    </a:lnTo>
                    <a:lnTo>
                      <a:pt x="189" y="116"/>
                    </a:lnTo>
                    <a:lnTo>
                      <a:pt x="180" y="119"/>
                    </a:lnTo>
                    <a:lnTo>
                      <a:pt x="167" y="122"/>
                    </a:lnTo>
                    <a:lnTo>
                      <a:pt x="151" y="125"/>
                    </a:lnTo>
                    <a:lnTo>
                      <a:pt x="130" y="127"/>
                    </a:lnTo>
                    <a:lnTo>
                      <a:pt x="110" y="128"/>
                    </a:lnTo>
                    <a:lnTo>
                      <a:pt x="91" y="127"/>
                    </a:lnTo>
                    <a:lnTo>
                      <a:pt x="73" y="125"/>
                    </a:lnTo>
                    <a:lnTo>
                      <a:pt x="56" y="123"/>
                    </a:lnTo>
                    <a:lnTo>
                      <a:pt x="40" y="119"/>
                    </a:lnTo>
                    <a:lnTo>
                      <a:pt x="27" y="116"/>
                    </a:lnTo>
                    <a:lnTo>
                      <a:pt x="16" y="112"/>
                    </a:lnTo>
                    <a:lnTo>
                      <a:pt x="7" y="109"/>
                    </a:lnTo>
                    <a:lnTo>
                      <a:pt x="2" y="108"/>
                    </a:lnTo>
                    <a:lnTo>
                      <a:pt x="0" y="107"/>
                    </a:lnTo>
                    <a:lnTo>
                      <a:pt x="0" y="102"/>
                    </a:lnTo>
                    <a:lnTo>
                      <a:pt x="1" y="96"/>
                    </a:lnTo>
                    <a:lnTo>
                      <a:pt x="2" y="89"/>
                    </a:lnTo>
                    <a:lnTo>
                      <a:pt x="4" y="80"/>
                    </a:lnTo>
                    <a:lnTo>
                      <a:pt x="7" y="71"/>
                    </a:lnTo>
                    <a:lnTo>
                      <a:pt x="11" y="60"/>
                    </a:lnTo>
                    <a:lnTo>
                      <a:pt x="17" y="50"/>
                    </a:lnTo>
                    <a:lnTo>
                      <a:pt x="24" y="39"/>
                    </a:lnTo>
                    <a:lnTo>
                      <a:pt x="33" y="29"/>
                    </a:lnTo>
                    <a:lnTo>
                      <a:pt x="44" y="21"/>
                    </a:lnTo>
                    <a:lnTo>
                      <a:pt x="56" y="13"/>
                    </a:lnTo>
                    <a:lnTo>
                      <a:pt x="72" y="6"/>
                    </a:lnTo>
                    <a:lnTo>
                      <a:pt x="90" y="2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Freeform 208">
                <a:extLst>
                  <a:ext uri="{FF2B5EF4-FFF2-40B4-BE49-F238E27FC236}">
                    <a16:creationId xmlns:a16="http://schemas.microsoft.com/office/drawing/2014/main" id="{5637B840-2EC8-4325-A4D8-2A67AFAE5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575" y="2987195"/>
                <a:ext cx="193251" cy="160695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122" y="0"/>
                  </a:cxn>
                  <a:cxn ang="0">
                    <a:pos x="94" y="98"/>
                  </a:cxn>
                  <a:cxn ang="0">
                    <a:pos x="67" y="101"/>
                  </a:cxn>
                  <a:cxn ang="0">
                    <a:pos x="0" y="13"/>
                  </a:cxn>
                  <a:cxn ang="0">
                    <a:pos x="3" y="13"/>
                  </a:cxn>
                  <a:cxn ang="0">
                    <a:pos x="9" y="12"/>
                  </a:cxn>
                  <a:cxn ang="0">
                    <a:pos x="18" y="12"/>
                  </a:cxn>
                  <a:cxn ang="0">
                    <a:pos x="30" y="10"/>
                  </a:cxn>
                  <a:cxn ang="0">
                    <a:pos x="42" y="9"/>
                  </a:cxn>
                  <a:cxn ang="0">
                    <a:pos x="53" y="8"/>
                  </a:cxn>
                  <a:cxn ang="0">
                    <a:pos x="63" y="7"/>
                  </a:cxn>
                  <a:cxn ang="0">
                    <a:pos x="76" y="5"/>
                  </a:cxn>
                  <a:cxn ang="0">
                    <a:pos x="91" y="4"/>
                  </a:cxn>
                  <a:cxn ang="0">
                    <a:pos x="102" y="2"/>
                  </a:cxn>
                  <a:cxn ang="0">
                    <a:pos x="112" y="1"/>
                  </a:cxn>
                  <a:cxn ang="0">
                    <a:pos x="120" y="0"/>
                  </a:cxn>
                </a:cxnLst>
                <a:rect l="0" t="0" r="r" b="b"/>
                <a:pathLst>
                  <a:path w="122" h="101">
                    <a:moveTo>
                      <a:pt x="120" y="0"/>
                    </a:moveTo>
                    <a:lnTo>
                      <a:pt x="122" y="0"/>
                    </a:lnTo>
                    <a:lnTo>
                      <a:pt x="94" y="98"/>
                    </a:lnTo>
                    <a:lnTo>
                      <a:pt x="67" y="101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9" y="12"/>
                    </a:lnTo>
                    <a:lnTo>
                      <a:pt x="18" y="12"/>
                    </a:lnTo>
                    <a:lnTo>
                      <a:pt x="30" y="10"/>
                    </a:lnTo>
                    <a:lnTo>
                      <a:pt x="42" y="9"/>
                    </a:lnTo>
                    <a:lnTo>
                      <a:pt x="53" y="8"/>
                    </a:lnTo>
                    <a:lnTo>
                      <a:pt x="63" y="7"/>
                    </a:lnTo>
                    <a:lnTo>
                      <a:pt x="76" y="5"/>
                    </a:lnTo>
                    <a:lnTo>
                      <a:pt x="91" y="4"/>
                    </a:lnTo>
                    <a:lnTo>
                      <a:pt x="102" y="2"/>
                    </a:lnTo>
                    <a:lnTo>
                      <a:pt x="112" y="1"/>
                    </a:lnTo>
                    <a:lnTo>
                      <a:pt x="12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6400">
                      <a:shade val="30000"/>
                      <a:satMod val="115000"/>
                    </a:srgbClr>
                  </a:gs>
                  <a:gs pos="50000">
                    <a:srgbClr val="FF6400">
                      <a:shade val="67500"/>
                      <a:satMod val="115000"/>
                    </a:srgbClr>
                  </a:gs>
                  <a:gs pos="100000">
                    <a:srgbClr val="FF64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Freeform 209">
                <a:extLst>
                  <a:ext uri="{FF2B5EF4-FFF2-40B4-BE49-F238E27FC236}">
                    <a16:creationId xmlns:a16="http://schemas.microsoft.com/office/drawing/2014/main" id="{1B21A21D-0F6F-43DD-9DD0-854710DC8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231" y="3115316"/>
                <a:ext cx="180222" cy="697071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8" y="2"/>
                  </a:cxn>
                  <a:cxn ang="0">
                    <a:pos x="49" y="7"/>
                  </a:cxn>
                  <a:cxn ang="0">
                    <a:pos x="53" y="18"/>
                  </a:cxn>
                  <a:cxn ang="0">
                    <a:pos x="56" y="30"/>
                  </a:cxn>
                  <a:cxn ang="0">
                    <a:pos x="60" y="46"/>
                  </a:cxn>
                  <a:cxn ang="0">
                    <a:pos x="65" y="64"/>
                  </a:cxn>
                  <a:cxn ang="0">
                    <a:pos x="71" y="84"/>
                  </a:cxn>
                  <a:cxn ang="0">
                    <a:pos x="76" y="105"/>
                  </a:cxn>
                  <a:cxn ang="0">
                    <a:pos x="82" y="129"/>
                  </a:cxn>
                  <a:cxn ang="0">
                    <a:pos x="88" y="152"/>
                  </a:cxn>
                  <a:cxn ang="0">
                    <a:pos x="93" y="177"/>
                  </a:cxn>
                  <a:cxn ang="0">
                    <a:pos x="99" y="200"/>
                  </a:cxn>
                  <a:cxn ang="0">
                    <a:pos x="104" y="225"/>
                  </a:cxn>
                  <a:cxn ang="0">
                    <a:pos x="107" y="247"/>
                  </a:cxn>
                  <a:cxn ang="0">
                    <a:pos x="111" y="269"/>
                  </a:cxn>
                  <a:cxn ang="0">
                    <a:pos x="114" y="290"/>
                  </a:cxn>
                  <a:cxn ang="0">
                    <a:pos x="67" y="439"/>
                  </a:cxn>
                  <a:cxn ang="0">
                    <a:pos x="0" y="323"/>
                  </a:cxn>
                  <a:cxn ang="0">
                    <a:pos x="0" y="321"/>
                  </a:cxn>
                  <a:cxn ang="0">
                    <a:pos x="1" y="313"/>
                  </a:cxn>
                  <a:cxn ang="0">
                    <a:pos x="2" y="301"/>
                  </a:cxn>
                  <a:cxn ang="0">
                    <a:pos x="4" y="285"/>
                  </a:cxn>
                  <a:cxn ang="0">
                    <a:pos x="6" y="265"/>
                  </a:cxn>
                  <a:cxn ang="0">
                    <a:pos x="8" y="243"/>
                  </a:cxn>
                  <a:cxn ang="0">
                    <a:pos x="9" y="219"/>
                  </a:cxn>
                  <a:cxn ang="0">
                    <a:pos x="12" y="193"/>
                  </a:cxn>
                  <a:cxn ang="0">
                    <a:pos x="14" y="167"/>
                  </a:cxn>
                  <a:cxn ang="0">
                    <a:pos x="16" y="140"/>
                  </a:cxn>
                  <a:cxn ang="0">
                    <a:pos x="17" y="112"/>
                  </a:cxn>
                  <a:cxn ang="0">
                    <a:pos x="19" y="87"/>
                  </a:cxn>
                  <a:cxn ang="0">
                    <a:pos x="20" y="61"/>
                  </a:cxn>
                  <a:cxn ang="0">
                    <a:pos x="20" y="18"/>
                  </a:cxn>
                  <a:cxn ang="0">
                    <a:pos x="19" y="0"/>
                  </a:cxn>
                  <a:cxn ang="0">
                    <a:pos x="47" y="0"/>
                  </a:cxn>
                </a:cxnLst>
                <a:rect l="0" t="0" r="r" b="b"/>
                <a:pathLst>
                  <a:path w="114" h="439">
                    <a:moveTo>
                      <a:pt x="47" y="0"/>
                    </a:moveTo>
                    <a:lnTo>
                      <a:pt x="48" y="2"/>
                    </a:lnTo>
                    <a:lnTo>
                      <a:pt x="49" y="7"/>
                    </a:lnTo>
                    <a:lnTo>
                      <a:pt x="53" y="18"/>
                    </a:lnTo>
                    <a:lnTo>
                      <a:pt x="56" y="30"/>
                    </a:lnTo>
                    <a:lnTo>
                      <a:pt x="60" y="46"/>
                    </a:lnTo>
                    <a:lnTo>
                      <a:pt x="65" y="64"/>
                    </a:lnTo>
                    <a:lnTo>
                      <a:pt x="71" y="84"/>
                    </a:lnTo>
                    <a:lnTo>
                      <a:pt x="76" y="105"/>
                    </a:lnTo>
                    <a:lnTo>
                      <a:pt x="82" y="129"/>
                    </a:lnTo>
                    <a:lnTo>
                      <a:pt x="88" y="152"/>
                    </a:lnTo>
                    <a:lnTo>
                      <a:pt x="93" y="177"/>
                    </a:lnTo>
                    <a:lnTo>
                      <a:pt x="99" y="200"/>
                    </a:lnTo>
                    <a:lnTo>
                      <a:pt x="104" y="225"/>
                    </a:lnTo>
                    <a:lnTo>
                      <a:pt x="107" y="247"/>
                    </a:lnTo>
                    <a:lnTo>
                      <a:pt x="111" y="269"/>
                    </a:lnTo>
                    <a:lnTo>
                      <a:pt x="114" y="290"/>
                    </a:lnTo>
                    <a:lnTo>
                      <a:pt x="67" y="439"/>
                    </a:lnTo>
                    <a:lnTo>
                      <a:pt x="0" y="323"/>
                    </a:lnTo>
                    <a:lnTo>
                      <a:pt x="0" y="321"/>
                    </a:lnTo>
                    <a:lnTo>
                      <a:pt x="1" y="313"/>
                    </a:lnTo>
                    <a:lnTo>
                      <a:pt x="2" y="301"/>
                    </a:lnTo>
                    <a:lnTo>
                      <a:pt x="4" y="285"/>
                    </a:lnTo>
                    <a:lnTo>
                      <a:pt x="6" y="265"/>
                    </a:lnTo>
                    <a:lnTo>
                      <a:pt x="8" y="243"/>
                    </a:lnTo>
                    <a:lnTo>
                      <a:pt x="9" y="219"/>
                    </a:lnTo>
                    <a:lnTo>
                      <a:pt x="12" y="193"/>
                    </a:lnTo>
                    <a:lnTo>
                      <a:pt x="14" y="167"/>
                    </a:lnTo>
                    <a:lnTo>
                      <a:pt x="16" y="140"/>
                    </a:lnTo>
                    <a:lnTo>
                      <a:pt x="17" y="112"/>
                    </a:lnTo>
                    <a:lnTo>
                      <a:pt x="19" y="87"/>
                    </a:lnTo>
                    <a:lnTo>
                      <a:pt x="20" y="61"/>
                    </a:lnTo>
                    <a:lnTo>
                      <a:pt x="20" y="18"/>
                    </a:lnTo>
                    <a:lnTo>
                      <a:pt x="19" y="0"/>
                    </a:lnTo>
                    <a:lnTo>
                      <a:pt x="4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6400">
                      <a:shade val="30000"/>
                      <a:satMod val="115000"/>
                    </a:srgbClr>
                  </a:gs>
                  <a:gs pos="50000">
                    <a:srgbClr val="FF6400">
                      <a:shade val="67500"/>
                      <a:satMod val="115000"/>
                    </a:srgbClr>
                  </a:gs>
                  <a:gs pos="100000">
                    <a:srgbClr val="FF64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Freeform 210">
                <a:extLst>
                  <a:ext uri="{FF2B5EF4-FFF2-40B4-BE49-F238E27FC236}">
                    <a16:creationId xmlns:a16="http://schemas.microsoft.com/office/drawing/2014/main" id="{1002AEEE-F7E3-4DF0-96E7-147792E64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420" y="1708146"/>
                <a:ext cx="977110" cy="1140069"/>
              </a:xfrm>
              <a:custGeom>
                <a:avLst/>
                <a:gdLst/>
                <a:ahLst/>
                <a:cxnLst>
                  <a:cxn ang="0">
                    <a:pos x="272" y="0"/>
                  </a:cxn>
                  <a:cxn ang="0">
                    <a:pos x="306" y="3"/>
                  </a:cxn>
                  <a:cxn ang="0">
                    <a:pos x="339" y="10"/>
                  </a:cxn>
                  <a:cxn ang="0">
                    <a:pos x="371" y="21"/>
                  </a:cxn>
                  <a:cxn ang="0">
                    <a:pos x="402" y="35"/>
                  </a:cxn>
                  <a:cxn ang="0">
                    <a:pos x="433" y="53"/>
                  </a:cxn>
                  <a:cxn ang="0">
                    <a:pos x="462" y="75"/>
                  </a:cxn>
                  <a:cxn ang="0">
                    <a:pos x="489" y="100"/>
                  </a:cxn>
                  <a:cxn ang="0">
                    <a:pos x="514" y="128"/>
                  </a:cxn>
                  <a:cxn ang="0">
                    <a:pos x="538" y="159"/>
                  </a:cxn>
                  <a:cxn ang="0">
                    <a:pos x="559" y="193"/>
                  </a:cxn>
                  <a:cxn ang="0">
                    <a:pos x="577" y="230"/>
                  </a:cxn>
                  <a:cxn ang="0">
                    <a:pos x="593" y="270"/>
                  </a:cxn>
                  <a:cxn ang="0">
                    <a:pos x="604" y="312"/>
                  </a:cxn>
                  <a:cxn ang="0">
                    <a:pos x="611" y="346"/>
                  </a:cxn>
                  <a:cxn ang="0">
                    <a:pos x="614" y="380"/>
                  </a:cxn>
                  <a:cxn ang="0">
                    <a:pos x="615" y="414"/>
                  </a:cxn>
                  <a:cxn ang="0">
                    <a:pos x="614" y="447"/>
                  </a:cxn>
                  <a:cxn ang="0">
                    <a:pos x="609" y="479"/>
                  </a:cxn>
                  <a:cxn ang="0">
                    <a:pos x="602" y="510"/>
                  </a:cxn>
                  <a:cxn ang="0">
                    <a:pos x="592" y="541"/>
                  </a:cxn>
                  <a:cxn ang="0">
                    <a:pos x="579" y="569"/>
                  </a:cxn>
                  <a:cxn ang="0">
                    <a:pos x="564" y="596"/>
                  </a:cxn>
                  <a:cxn ang="0">
                    <a:pos x="547" y="621"/>
                  </a:cxn>
                  <a:cxn ang="0">
                    <a:pos x="527" y="643"/>
                  </a:cxn>
                  <a:cxn ang="0">
                    <a:pos x="505" y="663"/>
                  </a:cxn>
                  <a:cxn ang="0">
                    <a:pos x="480" y="680"/>
                  </a:cxn>
                  <a:cxn ang="0">
                    <a:pos x="455" y="695"/>
                  </a:cxn>
                  <a:cxn ang="0">
                    <a:pos x="426" y="705"/>
                  </a:cxn>
                  <a:cxn ang="0">
                    <a:pos x="396" y="713"/>
                  </a:cxn>
                  <a:cxn ang="0">
                    <a:pos x="359" y="718"/>
                  </a:cxn>
                  <a:cxn ang="0">
                    <a:pos x="323" y="718"/>
                  </a:cxn>
                  <a:cxn ang="0">
                    <a:pos x="288" y="713"/>
                  </a:cxn>
                  <a:cxn ang="0">
                    <a:pos x="254" y="705"/>
                  </a:cxn>
                  <a:cxn ang="0">
                    <a:pos x="221" y="691"/>
                  </a:cxn>
                  <a:cxn ang="0">
                    <a:pos x="190" y="675"/>
                  </a:cxn>
                  <a:cxn ang="0">
                    <a:pos x="160" y="655"/>
                  </a:cxn>
                  <a:cxn ang="0">
                    <a:pos x="132" y="630"/>
                  </a:cxn>
                  <a:cxn ang="0">
                    <a:pos x="106" y="603"/>
                  </a:cxn>
                  <a:cxn ang="0">
                    <a:pos x="81" y="572"/>
                  </a:cxn>
                  <a:cxn ang="0">
                    <a:pos x="60" y="539"/>
                  </a:cxn>
                  <a:cxn ang="0">
                    <a:pos x="41" y="502"/>
                  </a:cxn>
                  <a:cxn ang="0">
                    <a:pos x="25" y="463"/>
                  </a:cxn>
                  <a:cxn ang="0">
                    <a:pos x="15" y="431"/>
                  </a:cxn>
                  <a:cxn ang="0">
                    <a:pos x="7" y="397"/>
                  </a:cxn>
                  <a:cxn ang="0">
                    <a:pos x="2" y="364"/>
                  </a:cxn>
                  <a:cxn ang="0">
                    <a:pos x="0" y="329"/>
                  </a:cxn>
                  <a:cxn ang="0">
                    <a:pos x="1" y="296"/>
                  </a:cxn>
                  <a:cxn ang="0">
                    <a:pos x="4" y="262"/>
                  </a:cxn>
                  <a:cxn ang="0">
                    <a:pos x="9" y="229"/>
                  </a:cxn>
                  <a:cxn ang="0">
                    <a:pos x="18" y="197"/>
                  </a:cxn>
                  <a:cxn ang="0">
                    <a:pos x="29" y="166"/>
                  </a:cxn>
                  <a:cxn ang="0">
                    <a:pos x="42" y="136"/>
                  </a:cxn>
                  <a:cxn ang="0">
                    <a:pos x="58" y="110"/>
                  </a:cxn>
                  <a:cxn ang="0">
                    <a:pos x="76" y="85"/>
                  </a:cxn>
                  <a:cxn ang="0">
                    <a:pos x="96" y="63"/>
                  </a:cxn>
                  <a:cxn ang="0">
                    <a:pos x="119" y="44"/>
                  </a:cxn>
                  <a:cxn ang="0">
                    <a:pos x="145" y="28"/>
                  </a:cxn>
                  <a:cxn ang="0">
                    <a:pos x="172" y="16"/>
                  </a:cxn>
                  <a:cxn ang="0">
                    <a:pos x="205" y="6"/>
                  </a:cxn>
                  <a:cxn ang="0">
                    <a:pos x="239" y="2"/>
                  </a:cxn>
                  <a:cxn ang="0">
                    <a:pos x="272" y="0"/>
                  </a:cxn>
                </a:cxnLst>
                <a:rect l="0" t="0" r="r" b="b"/>
                <a:pathLst>
                  <a:path w="615" h="718">
                    <a:moveTo>
                      <a:pt x="272" y="0"/>
                    </a:moveTo>
                    <a:lnTo>
                      <a:pt x="306" y="3"/>
                    </a:lnTo>
                    <a:lnTo>
                      <a:pt x="339" y="10"/>
                    </a:lnTo>
                    <a:lnTo>
                      <a:pt x="371" y="21"/>
                    </a:lnTo>
                    <a:lnTo>
                      <a:pt x="402" y="35"/>
                    </a:lnTo>
                    <a:lnTo>
                      <a:pt x="433" y="53"/>
                    </a:lnTo>
                    <a:lnTo>
                      <a:pt x="462" y="75"/>
                    </a:lnTo>
                    <a:lnTo>
                      <a:pt x="489" y="100"/>
                    </a:lnTo>
                    <a:lnTo>
                      <a:pt x="514" y="128"/>
                    </a:lnTo>
                    <a:lnTo>
                      <a:pt x="538" y="159"/>
                    </a:lnTo>
                    <a:lnTo>
                      <a:pt x="559" y="193"/>
                    </a:lnTo>
                    <a:lnTo>
                      <a:pt x="577" y="230"/>
                    </a:lnTo>
                    <a:lnTo>
                      <a:pt x="593" y="270"/>
                    </a:lnTo>
                    <a:lnTo>
                      <a:pt x="604" y="312"/>
                    </a:lnTo>
                    <a:lnTo>
                      <a:pt x="611" y="346"/>
                    </a:lnTo>
                    <a:lnTo>
                      <a:pt x="614" y="380"/>
                    </a:lnTo>
                    <a:lnTo>
                      <a:pt x="615" y="414"/>
                    </a:lnTo>
                    <a:lnTo>
                      <a:pt x="614" y="447"/>
                    </a:lnTo>
                    <a:lnTo>
                      <a:pt x="609" y="479"/>
                    </a:lnTo>
                    <a:lnTo>
                      <a:pt x="602" y="510"/>
                    </a:lnTo>
                    <a:lnTo>
                      <a:pt x="592" y="541"/>
                    </a:lnTo>
                    <a:lnTo>
                      <a:pt x="579" y="569"/>
                    </a:lnTo>
                    <a:lnTo>
                      <a:pt x="564" y="596"/>
                    </a:lnTo>
                    <a:lnTo>
                      <a:pt x="547" y="621"/>
                    </a:lnTo>
                    <a:lnTo>
                      <a:pt x="527" y="643"/>
                    </a:lnTo>
                    <a:lnTo>
                      <a:pt x="505" y="663"/>
                    </a:lnTo>
                    <a:lnTo>
                      <a:pt x="480" y="680"/>
                    </a:lnTo>
                    <a:lnTo>
                      <a:pt x="455" y="695"/>
                    </a:lnTo>
                    <a:lnTo>
                      <a:pt x="426" y="705"/>
                    </a:lnTo>
                    <a:lnTo>
                      <a:pt x="396" y="713"/>
                    </a:lnTo>
                    <a:lnTo>
                      <a:pt x="359" y="718"/>
                    </a:lnTo>
                    <a:lnTo>
                      <a:pt x="323" y="718"/>
                    </a:lnTo>
                    <a:lnTo>
                      <a:pt x="288" y="713"/>
                    </a:lnTo>
                    <a:lnTo>
                      <a:pt x="254" y="705"/>
                    </a:lnTo>
                    <a:lnTo>
                      <a:pt x="221" y="691"/>
                    </a:lnTo>
                    <a:lnTo>
                      <a:pt x="190" y="675"/>
                    </a:lnTo>
                    <a:lnTo>
                      <a:pt x="160" y="655"/>
                    </a:lnTo>
                    <a:lnTo>
                      <a:pt x="132" y="630"/>
                    </a:lnTo>
                    <a:lnTo>
                      <a:pt x="106" y="603"/>
                    </a:lnTo>
                    <a:lnTo>
                      <a:pt x="81" y="572"/>
                    </a:lnTo>
                    <a:lnTo>
                      <a:pt x="60" y="539"/>
                    </a:lnTo>
                    <a:lnTo>
                      <a:pt x="41" y="502"/>
                    </a:lnTo>
                    <a:lnTo>
                      <a:pt x="25" y="463"/>
                    </a:lnTo>
                    <a:lnTo>
                      <a:pt x="15" y="431"/>
                    </a:lnTo>
                    <a:lnTo>
                      <a:pt x="7" y="397"/>
                    </a:lnTo>
                    <a:lnTo>
                      <a:pt x="2" y="364"/>
                    </a:lnTo>
                    <a:lnTo>
                      <a:pt x="0" y="329"/>
                    </a:lnTo>
                    <a:lnTo>
                      <a:pt x="1" y="296"/>
                    </a:lnTo>
                    <a:lnTo>
                      <a:pt x="4" y="262"/>
                    </a:lnTo>
                    <a:lnTo>
                      <a:pt x="9" y="229"/>
                    </a:lnTo>
                    <a:lnTo>
                      <a:pt x="18" y="197"/>
                    </a:lnTo>
                    <a:lnTo>
                      <a:pt x="29" y="166"/>
                    </a:lnTo>
                    <a:lnTo>
                      <a:pt x="42" y="136"/>
                    </a:lnTo>
                    <a:lnTo>
                      <a:pt x="58" y="110"/>
                    </a:lnTo>
                    <a:lnTo>
                      <a:pt x="76" y="85"/>
                    </a:lnTo>
                    <a:lnTo>
                      <a:pt x="96" y="63"/>
                    </a:lnTo>
                    <a:lnTo>
                      <a:pt x="119" y="44"/>
                    </a:lnTo>
                    <a:lnTo>
                      <a:pt x="145" y="28"/>
                    </a:lnTo>
                    <a:lnTo>
                      <a:pt x="172" y="16"/>
                    </a:lnTo>
                    <a:lnTo>
                      <a:pt x="205" y="6"/>
                    </a:lnTo>
                    <a:lnTo>
                      <a:pt x="239" y="2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Freeform 211">
                <a:extLst>
                  <a:ext uri="{FF2B5EF4-FFF2-40B4-BE49-F238E27FC236}">
                    <a16:creationId xmlns:a16="http://schemas.microsoft.com/office/drawing/2014/main" id="{12A255BB-57AA-44BB-A9C7-42D565585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4560" y="1764607"/>
                <a:ext cx="881571" cy="1027148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283" y="4"/>
                  </a:cxn>
                  <a:cxn ang="0">
                    <a:pos x="315" y="12"/>
                  </a:cxn>
                  <a:cxn ang="0">
                    <a:pos x="345" y="24"/>
                  </a:cxn>
                  <a:cxn ang="0">
                    <a:pos x="376" y="39"/>
                  </a:cxn>
                  <a:cxn ang="0">
                    <a:pos x="404" y="58"/>
                  </a:cxn>
                  <a:cxn ang="0">
                    <a:pos x="432" y="81"/>
                  </a:cxn>
                  <a:cxn ang="0">
                    <a:pos x="457" y="107"/>
                  </a:cxn>
                  <a:cxn ang="0">
                    <a:pos x="479" y="136"/>
                  </a:cxn>
                  <a:cxn ang="0">
                    <a:pos x="501" y="168"/>
                  </a:cxn>
                  <a:cxn ang="0">
                    <a:pos x="519" y="203"/>
                  </a:cxn>
                  <a:cxn ang="0">
                    <a:pos x="534" y="241"/>
                  </a:cxn>
                  <a:cxn ang="0">
                    <a:pos x="545" y="282"/>
                  </a:cxn>
                  <a:cxn ang="0">
                    <a:pos x="552" y="315"/>
                  </a:cxn>
                  <a:cxn ang="0">
                    <a:pos x="555" y="348"/>
                  </a:cxn>
                  <a:cxn ang="0">
                    <a:pos x="555" y="380"/>
                  </a:cxn>
                  <a:cxn ang="0">
                    <a:pos x="553" y="411"/>
                  </a:cxn>
                  <a:cxn ang="0">
                    <a:pos x="548" y="442"/>
                  </a:cxn>
                  <a:cxn ang="0">
                    <a:pos x="540" y="472"/>
                  </a:cxn>
                  <a:cxn ang="0">
                    <a:pos x="529" y="500"/>
                  </a:cxn>
                  <a:cxn ang="0">
                    <a:pos x="515" y="527"/>
                  </a:cxn>
                  <a:cxn ang="0">
                    <a:pos x="500" y="551"/>
                  </a:cxn>
                  <a:cxn ang="0">
                    <a:pos x="482" y="574"/>
                  </a:cxn>
                  <a:cxn ang="0">
                    <a:pos x="461" y="594"/>
                  </a:cxn>
                  <a:cxn ang="0">
                    <a:pos x="439" y="611"/>
                  </a:cxn>
                  <a:cxn ang="0">
                    <a:pos x="414" y="625"/>
                  </a:cxn>
                  <a:cxn ang="0">
                    <a:pos x="386" y="636"/>
                  </a:cxn>
                  <a:cxn ang="0">
                    <a:pos x="357" y="644"/>
                  </a:cxn>
                  <a:cxn ang="0">
                    <a:pos x="321" y="648"/>
                  </a:cxn>
                  <a:cxn ang="0">
                    <a:pos x="287" y="647"/>
                  </a:cxn>
                  <a:cxn ang="0">
                    <a:pos x="252" y="642"/>
                  </a:cxn>
                  <a:cxn ang="0">
                    <a:pos x="219" y="632"/>
                  </a:cxn>
                  <a:cxn ang="0">
                    <a:pos x="188" y="618"/>
                  </a:cxn>
                  <a:cxn ang="0">
                    <a:pos x="157" y="600"/>
                  </a:cxn>
                  <a:cxn ang="0">
                    <a:pos x="129" y="578"/>
                  </a:cxn>
                  <a:cxn ang="0">
                    <a:pos x="103" y="553"/>
                  </a:cxn>
                  <a:cxn ang="0">
                    <a:pos x="79" y="524"/>
                  </a:cxn>
                  <a:cxn ang="0">
                    <a:pos x="58" y="491"/>
                  </a:cxn>
                  <a:cxn ang="0">
                    <a:pos x="38" y="456"/>
                  </a:cxn>
                  <a:cxn ang="0">
                    <a:pos x="22" y="418"/>
                  </a:cxn>
                  <a:cxn ang="0">
                    <a:pos x="13" y="389"/>
                  </a:cxn>
                  <a:cxn ang="0">
                    <a:pos x="7" y="358"/>
                  </a:cxn>
                  <a:cxn ang="0">
                    <a:pos x="2" y="328"/>
                  </a:cxn>
                  <a:cxn ang="0">
                    <a:pos x="0" y="297"/>
                  </a:cxn>
                  <a:cxn ang="0">
                    <a:pos x="0" y="267"/>
                  </a:cxn>
                  <a:cxn ang="0">
                    <a:pos x="4" y="236"/>
                  </a:cxn>
                  <a:cxn ang="0">
                    <a:pos x="8" y="206"/>
                  </a:cxn>
                  <a:cxn ang="0">
                    <a:pos x="16" y="177"/>
                  </a:cxn>
                  <a:cxn ang="0">
                    <a:pos x="26" y="150"/>
                  </a:cxn>
                  <a:cxn ang="0">
                    <a:pos x="37" y="123"/>
                  </a:cxn>
                  <a:cxn ang="0">
                    <a:pos x="52" y="99"/>
                  </a:cxn>
                  <a:cxn ang="0">
                    <a:pos x="68" y="77"/>
                  </a:cxn>
                  <a:cxn ang="0">
                    <a:pos x="87" y="57"/>
                  </a:cxn>
                  <a:cxn ang="0">
                    <a:pos x="107" y="39"/>
                  </a:cxn>
                  <a:cxn ang="0">
                    <a:pos x="130" y="25"/>
                  </a:cxn>
                  <a:cxn ang="0">
                    <a:pos x="155" y="14"/>
                  </a:cxn>
                  <a:cxn ang="0">
                    <a:pos x="187" y="6"/>
                  </a:cxn>
                  <a:cxn ang="0">
                    <a:pos x="219" y="1"/>
                  </a:cxn>
                  <a:cxn ang="0">
                    <a:pos x="251" y="0"/>
                  </a:cxn>
                </a:cxnLst>
                <a:rect l="0" t="0" r="r" b="b"/>
                <a:pathLst>
                  <a:path w="555" h="648">
                    <a:moveTo>
                      <a:pt x="251" y="0"/>
                    </a:moveTo>
                    <a:lnTo>
                      <a:pt x="283" y="4"/>
                    </a:lnTo>
                    <a:lnTo>
                      <a:pt x="315" y="12"/>
                    </a:lnTo>
                    <a:lnTo>
                      <a:pt x="345" y="24"/>
                    </a:lnTo>
                    <a:lnTo>
                      <a:pt x="376" y="39"/>
                    </a:lnTo>
                    <a:lnTo>
                      <a:pt x="404" y="58"/>
                    </a:lnTo>
                    <a:lnTo>
                      <a:pt x="432" y="81"/>
                    </a:lnTo>
                    <a:lnTo>
                      <a:pt x="457" y="107"/>
                    </a:lnTo>
                    <a:lnTo>
                      <a:pt x="479" y="136"/>
                    </a:lnTo>
                    <a:lnTo>
                      <a:pt x="501" y="168"/>
                    </a:lnTo>
                    <a:lnTo>
                      <a:pt x="519" y="203"/>
                    </a:lnTo>
                    <a:lnTo>
                      <a:pt x="534" y="241"/>
                    </a:lnTo>
                    <a:lnTo>
                      <a:pt x="545" y="282"/>
                    </a:lnTo>
                    <a:lnTo>
                      <a:pt x="552" y="315"/>
                    </a:lnTo>
                    <a:lnTo>
                      <a:pt x="555" y="348"/>
                    </a:lnTo>
                    <a:lnTo>
                      <a:pt x="555" y="380"/>
                    </a:lnTo>
                    <a:lnTo>
                      <a:pt x="553" y="411"/>
                    </a:lnTo>
                    <a:lnTo>
                      <a:pt x="548" y="442"/>
                    </a:lnTo>
                    <a:lnTo>
                      <a:pt x="540" y="472"/>
                    </a:lnTo>
                    <a:lnTo>
                      <a:pt x="529" y="500"/>
                    </a:lnTo>
                    <a:lnTo>
                      <a:pt x="515" y="527"/>
                    </a:lnTo>
                    <a:lnTo>
                      <a:pt x="500" y="551"/>
                    </a:lnTo>
                    <a:lnTo>
                      <a:pt x="482" y="574"/>
                    </a:lnTo>
                    <a:lnTo>
                      <a:pt x="461" y="594"/>
                    </a:lnTo>
                    <a:lnTo>
                      <a:pt x="439" y="611"/>
                    </a:lnTo>
                    <a:lnTo>
                      <a:pt x="414" y="625"/>
                    </a:lnTo>
                    <a:lnTo>
                      <a:pt x="386" y="636"/>
                    </a:lnTo>
                    <a:lnTo>
                      <a:pt x="357" y="644"/>
                    </a:lnTo>
                    <a:lnTo>
                      <a:pt x="321" y="648"/>
                    </a:lnTo>
                    <a:lnTo>
                      <a:pt x="287" y="647"/>
                    </a:lnTo>
                    <a:lnTo>
                      <a:pt x="252" y="642"/>
                    </a:lnTo>
                    <a:lnTo>
                      <a:pt x="219" y="632"/>
                    </a:lnTo>
                    <a:lnTo>
                      <a:pt x="188" y="618"/>
                    </a:lnTo>
                    <a:lnTo>
                      <a:pt x="157" y="600"/>
                    </a:lnTo>
                    <a:lnTo>
                      <a:pt x="129" y="578"/>
                    </a:lnTo>
                    <a:lnTo>
                      <a:pt x="103" y="553"/>
                    </a:lnTo>
                    <a:lnTo>
                      <a:pt x="79" y="524"/>
                    </a:lnTo>
                    <a:lnTo>
                      <a:pt x="58" y="491"/>
                    </a:lnTo>
                    <a:lnTo>
                      <a:pt x="38" y="456"/>
                    </a:lnTo>
                    <a:lnTo>
                      <a:pt x="22" y="418"/>
                    </a:lnTo>
                    <a:lnTo>
                      <a:pt x="13" y="389"/>
                    </a:lnTo>
                    <a:lnTo>
                      <a:pt x="7" y="358"/>
                    </a:lnTo>
                    <a:lnTo>
                      <a:pt x="2" y="328"/>
                    </a:lnTo>
                    <a:lnTo>
                      <a:pt x="0" y="297"/>
                    </a:lnTo>
                    <a:lnTo>
                      <a:pt x="0" y="267"/>
                    </a:lnTo>
                    <a:lnTo>
                      <a:pt x="4" y="236"/>
                    </a:lnTo>
                    <a:lnTo>
                      <a:pt x="8" y="206"/>
                    </a:lnTo>
                    <a:lnTo>
                      <a:pt x="16" y="177"/>
                    </a:lnTo>
                    <a:lnTo>
                      <a:pt x="26" y="150"/>
                    </a:lnTo>
                    <a:lnTo>
                      <a:pt x="37" y="123"/>
                    </a:lnTo>
                    <a:lnTo>
                      <a:pt x="52" y="99"/>
                    </a:lnTo>
                    <a:lnTo>
                      <a:pt x="68" y="77"/>
                    </a:lnTo>
                    <a:lnTo>
                      <a:pt x="87" y="57"/>
                    </a:lnTo>
                    <a:lnTo>
                      <a:pt x="107" y="39"/>
                    </a:lnTo>
                    <a:lnTo>
                      <a:pt x="130" y="25"/>
                    </a:lnTo>
                    <a:lnTo>
                      <a:pt x="155" y="14"/>
                    </a:lnTo>
                    <a:lnTo>
                      <a:pt x="187" y="6"/>
                    </a:lnTo>
                    <a:lnTo>
                      <a:pt x="219" y="1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FCDC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Freeform 212">
                <a:extLst>
                  <a:ext uri="{FF2B5EF4-FFF2-40B4-BE49-F238E27FC236}">
                    <a16:creationId xmlns:a16="http://schemas.microsoft.com/office/drawing/2014/main" id="{755D6401-B973-4C1C-9CCC-10FCFCAC3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012" y="4222811"/>
                <a:ext cx="653579" cy="199783"/>
              </a:xfrm>
              <a:custGeom>
                <a:avLst/>
                <a:gdLst/>
                <a:ahLst/>
                <a:cxnLst>
                  <a:cxn ang="0">
                    <a:pos x="237" y="0"/>
                  </a:cxn>
                  <a:cxn ang="0">
                    <a:pos x="287" y="6"/>
                  </a:cxn>
                  <a:cxn ang="0">
                    <a:pos x="412" y="64"/>
                  </a:cxn>
                  <a:cxn ang="0">
                    <a:pos x="412" y="67"/>
                  </a:cxn>
                  <a:cxn ang="0">
                    <a:pos x="411" y="75"/>
                  </a:cxn>
                  <a:cxn ang="0">
                    <a:pos x="411" y="88"/>
                  </a:cxn>
                  <a:cxn ang="0">
                    <a:pos x="409" y="104"/>
                  </a:cxn>
                  <a:cxn ang="0">
                    <a:pos x="369" y="104"/>
                  </a:cxn>
                  <a:cxn ang="0">
                    <a:pos x="343" y="105"/>
                  </a:cxn>
                  <a:cxn ang="0">
                    <a:pos x="315" y="106"/>
                  </a:cxn>
                  <a:cxn ang="0">
                    <a:pos x="284" y="107"/>
                  </a:cxn>
                  <a:cxn ang="0">
                    <a:pos x="277" y="91"/>
                  </a:cxn>
                  <a:cxn ang="0">
                    <a:pos x="269" y="108"/>
                  </a:cxn>
                  <a:cxn ang="0">
                    <a:pos x="234" y="110"/>
                  </a:cxn>
                  <a:cxn ang="0">
                    <a:pos x="199" y="112"/>
                  </a:cxn>
                  <a:cxn ang="0">
                    <a:pos x="164" y="114"/>
                  </a:cxn>
                  <a:cxn ang="0">
                    <a:pos x="129" y="116"/>
                  </a:cxn>
                  <a:cxn ang="0">
                    <a:pos x="97" y="118"/>
                  </a:cxn>
                  <a:cxn ang="0">
                    <a:pos x="67" y="120"/>
                  </a:cxn>
                  <a:cxn ang="0">
                    <a:pos x="41" y="122"/>
                  </a:cxn>
                  <a:cxn ang="0">
                    <a:pos x="19" y="123"/>
                  </a:cxn>
                  <a:cxn ang="0">
                    <a:pos x="2" y="125"/>
                  </a:cxn>
                  <a:cxn ang="0">
                    <a:pos x="1" y="108"/>
                  </a:cxn>
                  <a:cxn ang="0">
                    <a:pos x="1" y="95"/>
                  </a:cxn>
                  <a:cxn ang="0">
                    <a:pos x="0" y="85"/>
                  </a:cxn>
                  <a:cxn ang="0">
                    <a:pos x="0" y="78"/>
                  </a:cxn>
                  <a:cxn ang="0">
                    <a:pos x="237" y="0"/>
                  </a:cxn>
                </a:cxnLst>
                <a:rect l="0" t="0" r="r" b="b"/>
                <a:pathLst>
                  <a:path w="412" h="125">
                    <a:moveTo>
                      <a:pt x="237" y="0"/>
                    </a:moveTo>
                    <a:lnTo>
                      <a:pt x="287" y="6"/>
                    </a:lnTo>
                    <a:lnTo>
                      <a:pt x="412" y="64"/>
                    </a:lnTo>
                    <a:lnTo>
                      <a:pt x="412" y="67"/>
                    </a:lnTo>
                    <a:lnTo>
                      <a:pt x="411" y="75"/>
                    </a:lnTo>
                    <a:lnTo>
                      <a:pt x="411" y="88"/>
                    </a:lnTo>
                    <a:lnTo>
                      <a:pt x="409" y="104"/>
                    </a:lnTo>
                    <a:lnTo>
                      <a:pt x="369" y="104"/>
                    </a:lnTo>
                    <a:lnTo>
                      <a:pt x="343" y="105"/>
                    </a:lnTo>
                    <a:lnTo>
                      <a:pt x="315" y="106"/>
                    </a:lnTo>
                    <a:lnTo>
                      <a:pt x="284" y="107"/>
                    </a:lnTo>
                    <a:lnTo>
                      <a:pt x="277" y="91"/>
                    </a:lnTo>
                    <a:lnTo>
                      <a:pt x="269" y="108"/>
                    </a:lnTo>
                    <a:lnTo>
                      <a:pt x="234" y="110"/>
                    </a:lnTo>
                    <a:lnTo>
                      <a:pt x="199" y="112"/>
                    </a:lnTo>
                    <a:lnTo>
                      <a:pt x="164" y="114"/>
                    </a:lnTo>
                    <a:lnTo>
                      <a:pt x="129" y="116"/>
                    </a:lnTo>
                    <a:lnTo>
                      <a:pt x="97" y="118"/>
                    </a:lnTo>
                    <a:lnTo>
                      <a:pt x="67" y="120"/>
                    </a:lnTo>
                    <a:lnTo>
                      <a:pt x="41" y="122"/>
                    </a:lnTo>
                    <a:lnTo>
                      <a:pt x="19" y="123"/>
                    </a:lnTo>
                    <a:lnTo>
                      <a:pt x="2" y="125"/>
                    </a:lnTo>
                    <a:lnTo>
                      <a:pt x="1" y="108"/>
                    </a:lnTo>
                    <a:lnTo>
                      <a:pt x="1" y="95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ysClr val="windowText" lastClr="000000">
                  <a:lumMod val="95000"/>
                  <a:lumOff val="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" name="Freeform 213">
                <a:extLst>
                  <a:ext uri="{FF2B5EF4-FFF2-40B4-BE49-F238E27FC236}">
                    <a16:creationId xmlns:a16="http://schemas.microsoft.com/office/drawing/2014/main" id="{665F2C04-B24F-47B3-976B-EAF6FC67F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420" y="1734205"/>
                <a:ext cx="875056" cy="766561"/>
              </a:xfrm>
              <a:custGeom>
                <a:avLst/>
                <a:gdLst/>
                <a:ahLst/>
                <a:cxnLst>
                  <a:cxn ang="0">
                    <a:pos x="300" y="4"/>
                  </a:cxn>
                  <a:cxn ang="0">
                    <a:pos x="366" y="23"/>
                  </a:cxn>
                  <a:cxn ang="0">
                    <a:pos x="427" y="57"/>
                  </a:cxn>
                  <a:cxn ang="0">
                    <a:pos x="484" y="105"/>
                  </a:cxn>
                  <a:cxn ang="0">
                    <a:pos x="531" y="167"/>
                  </a:cxn>
                  <a:cxn ang="0">
                    <a:pos x="542" y="221"/>
                  </a:cxn>
                  <a:cxn ang="0">
                    <a:pos x="517" y="257"/>
                  </a:cxn>
                  <a:cxn ang="0">
                    <a:pos x="484" y="288"/>
                  </a:cxn>
                  <a:cxn ang="0">
                    <a:pos x="444" y="312"/>
                  </a:cxn>
                  <a:cxn ang="0">
                    <a:pos x="394" y="327"/>
                  </a:cxn>
                  <a:cxn ang="0">
                    <a:pos x="330" y="327"/>
                  </a:cxn>
                  <a:cxn ang="0">
                    <a:pos x="266" y="317"/>
                  </a:cxn>
                  <a:cxn ang="0">
                    <a:pos x="213" y="300"/>
                  </a:cxn>
                  <a:cxn ang="0">
                    <a:pos x="172" y="280"/>
                  </a:cxn>
                  <a:cxn ang="0">
                    <a:pos x="142" y="261"/>
                  </a:cxn>
                  <a:cxn ang="0">
                    <a:pos x="122" y="243"/>
                  </a:cxn>
                  <a:cxn ang="0">
                    <a:pos x="113" y="234"/>
                  </a:cxn>
                  <a:cxn ang="0">
                    <a:pos x="116" y="269"/>
                  </a:cxn>
                  <a:cxn ang="0">
                    <a:pos x="116" y="333"/>
                  </a:cxn>
                  <a:cxn ang="0">
                    <a:pos x="107" y="387"/>
                  </a:cxn>
                  <a:cxn ang="0">
                    <a:pos x="88" y="430"/>
                  </a:cxn>
                  <a:cxn ang="0">
                    <a:pos x="66" y="462"/>
                  </a:cxn>
                  <a:cxn ang="0">
                    <a:pos x="41" y="484"/>
                  </a:cxn>
                  <a:cxn ang="0">
                    <a:pos x="13" y="410"/>
                  </a:cxn>
                  <a:cxn ang="0">
                    <a:pos x="1" y="334"/>
                  </a:cxn>
                  <a:cxn ang="0">
                    <a:pos x="3" y="256"/>
                  </a:cxn>
                  <a:cxn ang="0">
                    <a:pos x="17" y="182"/>
                  </a:cxn>
                  <a:cxn ang="0">
                    <a:pos x="43" y="122"/>
                  </a:cxn>
                  <a:cxn ang="0">
                    <a:pos x="76" y="76"/>
                  </a:cxn>
                  <a:cxn ang="0">
                    <a:pos x="117" y="41"/>
                  </a:cxn>
                  <a:cxn ang="0">
                    <a:pos x="165" y="16"/>
                  </a:cxn>
                  <a:cxn ang="0">
                    <a:pos x="233" y="1"/>
                  </a:cxn>
                </a:cxnLst>
                <a:rect l="0" t="0" r="r" b="b"/>
                <a:pathLst>
                  <a:path w="552" h="484">
                    <a:moveTo>
                      <a:pt x="266" y="0"/>
                    </a:moveTo>
                    <a:lnTo>
                      <a:pt x="300" y="4"/>
                    </a:lnTo>
                    <a:lnTo>
                      <a:pt x="333" y="11"/>
                    </a:lnTo>
                    <a:lnTo>
                      <a:pt x="366" y="23"/>
                    </a:lnTo>
                    <a:lnTo>
                      <a:pt x="397" y="38"/>
                    </a:lnTo>
                    <a:lnTo>
                      <a:pt x="427" y="57"/>
                    </a:lnTo>
                    <a:lnTo>
                      <a:pt x="456" y="80"/>
                    </a:lnTo>
                    <a:lnTo>
                      <a:pt x="484" y="105"/>
                    </a:lnTo>
                    <a:lnTo>
                      <a:pt x="509" y="135"/>
                    </a:lnTo>
                    <a:lnTo>
                      <a:pt x="531" y="167"/>
                    </a:lnTo>
                    <a:lnTo>
                      <a:pt x="552" y="203"/>
                    </a:lnTo>
                    <a:lnTo>
                      <a:pt x="542" y="221"/>
                    </a:lnTo>
                    <a:lnTo>
                      <a:pt x="531" y="240"/>
                    </a:lnTo>
                    <a:lnTo>
                      <a:pt x="517" y="257"/>
                    </a:lnTo>
                    <a:lnTo>
                      <a:pt x="502" y="273"/>
                    </a:lnTo>
                    <a:lnTo>
                      <a:pt x="484" y="288"/>
                    </a:lnTo>
                    <a:lnTo>
                      <a:pt x="465" y="301"/>
                    </a:lnTo>
                    <a:lnTo>
                      <a:pt x="444" y="312"/>
                    </a:lnTo>
                    <a:lnTo>
                      <a:pt x="420" y="321"/>
                    </a:lnTo>
                    <a:lnTo>
                      <a:pt x="394" y="327"/>
                    </a:lnTo>
                    <a:lnTo>
                      <a:pt x="367" y="328"/>
                    </a:lnTo>
                    <a:lnTo>
                      <a:pt x="330" y="327"/>
                    </a:lnTo>
                    <a:lnTo>
                      <a:pt x="296" y="323"/>
                    </a:lnTo>
                    <a:lnTo>
                      <a:pt x="266" y="317"/>
                    </a:lnTo>
                    <a:lnTo>
                      <a:pt x="238" y="309"/>
                    </a:lnTo>
                    <a:lnTo>
                      <a:pt x="213" y="300"/>
                    </a:lnTo>
                    <a:lnTo>
                      <a:pt x="191" y="290"/>
                    </a:lnTo>
                    <a:lnTo>
                      <a:pt x="172" y="280"/>
                    </a:lnTo>
                    <a:lnTo>
                      <a:pt x="156" y="270"/>
                    </a:lnTo>
                    <a:lnTo>
                      <a:pt x="142" y="261"/>
                    </a:lnTo>
                    <a:lnTo>
                      <a:pt x="131" y="251"/>
                    </a:lnTo>
                    <a:lnTo>
                      <a:pt x="122" y="243"/>
                    </a:lnTo>
                    <a:lnTo>
                      <a:pt x="116" y="238"/>
                    </a:lnTo>
                    <a:lnTo>
                      <a:pt x="113" y="234"/>
                    </a:lnTo>
                    <a:lnTo>
                      <a:pt x="111" y="232"/>
                    </a:lnTo>
                    <a:lnTo>
                      <a:pt x="116" y="269"/>
                    </a:lnTo>
                    <a:lnTo>
                      <a:pt x="117" y="302"/>
                    </a:lnTo>
                    <a:lnTo>
                      <a:pt x="116" y="333"/>
                    </a:lnTo>
                    <a:lnTo>
                      <a:pt x="112" y="361"/>
                    </a:lnTo>
                    <a:lnTo>
                      <a:pt x="107" y="387"/>
                    </a:lnTo>
                    <a:lnTo>
                      <a:pt x="98" y="410"/>
                    </a:lnTo>
                    <a:lnTo>
                      <a:pt x="88" y="430"/>
                    </a:lnTo>
                    <a:lnTo>
                      <a:pt x="78" y="447"/>
                    </a:lnTo>
                    <a:lnTo>
                      <a:pt x="66" y="462"/>
                    </a:lnTo>
                    <a:lnTo>
                      <a:pt x="53" y="475"/>
                    </a:lnTo>
                    <a:lnTo>
                      <a:pt x="41" y="484"/>
                    </a:lnTo>
                    <a:lnTo>
                      <a:pt x="25" y="447"/>
                    </a:lnTo>
                    <a:lnTo>
                      <a:pt x="13" y="410"/>
                    </a:lnTo>
                    <a:lnTo>
                      <a:pt x="5" y="372"/>
                    </a:lnTo>
                    <a:lnTo>
                      <a:pt x="1" y="334"/>
                    </a:lnTo>
                    <a:lnTo>
                      <a:pt x="0" y="294"/>
                    </a:lnTo>
                    <a:lnTo>
                      <a:pt x="3" y="256"/>
                    </a:lnTo>
                    <a:lnTo>
                      <a:pt x="9" y="218"/>
                    </a:lnTo>
                    <a:lnTo>
                      <a:pt x="17" y="182"/>
                    </a:lnTo>
                    <a:lnTo>
                      <a:pt x="30" y="147"/>
                    </a:lnTo>
                    <a:lnTo>
                      <a:pt x="43" y="122"/>
                    </a:lnTo>
                    <a:lnTo>
                      <a:pt x="59" y="98"/>
                    </a:lnTo>
                    <a:lnTo>
                      <a:pt x="76" y="76"/>
                    </a:lnTo>
                    <a:lnTo>
                      <a:pt x="96" y="58"/>
                    </a:lnTo>
                    <a:lnTo>
                      <a:pt x="117" y="41"/>
                    </a:lnTo>
                    <a:lnTo>
                      <a:pt x="139" y="27"/>
                    </a:lnTo>
                    <a:lnTo>
                      <a:pt x="165" y="16"/>
                    </a:lnTo>
                    <a:lnTo>
                      <a:pt x="198" y="7"/>
                    </a:lnTo>
                    <a:lnTo>
                      <a:pt x="233" y="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" name="Freeform 214">
                <a:extLst>
                  <a:ext uri="{FF2B5EF4-FFF2-40B4-BE49-F238E27FC236}">
                    <a16:creationId xmlns:a16="http://schemas.microsoft.com/office/drawing/2014/main" id="{B3C5FEFF-BDA3-4962-8A20-F0AD65C7CD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1708" y="3006738"/>
                <a:ext cx="766489" cy="1363739"/>
              </a:xfrm>
              <a:custGeom>
                <a:avLst/>
                <a:gdLst/>
                <a:ahLst/>
                <a:cxnLst>
                  <a:cxn ang="0">
                    <a:pos x="161" y="300"/>
                  </a:cxn>
                  <a:cxn ang="0">
                    <a:pos x="155" y="315"/>
                  </a:cxn>
                  <a:cxn ang="0">
                    <a:pos x="146" y="344"/>
                  </a:cxn>
                  <a:cxn ang="0">
                    <a:pos x="135" y="384"/>
                  </a:cxn>
                  <a:cxn ang="0">
                    <a:pos x="125" y="432"/>
                  </a:cxn>
                  <a:cxn ang="0">
                    <a:pos x="123" y="458"/>
                  </a:cxn>
                  <a:cxn ang="0">
                    <a:pos x="132" y="469"/>
                  </a:cxn>
                  <a:cxn ang="0">
                    <a:pos x="148" y="488"/>
                  </a:cxn>
                  <a:cxn ang="0">
                    <a:pos x="169" y="508"/>
                  </a:cxn>
                  <a:cxn ang="0">
                    <a:pos x="167" y="439"/>
                  </a:cxn>
                  <a:cxn ang="0">
                    <a:pos x="165" y="383"/>
                  </a:cxn>
                  <a:cxn ang="0">
                    <a:pos x="164" y="337"/>
                  </a:cxn>
                  <a:cxn ang="0">
                    <a:pos x="163" y="308"/>
                  </a:cxn>
                  <a:cxn ang="0">
                    <a:pos x="162" y="297"/>
                  </a:cxn>
                  <a:cxn ang="0">
                    <a:pos x="100" y="3"/>
                  </a:cxn>
                  <a:cxn ang="0">
                    <a:pos x="137" y="6"/>
                  </a:cxn>
                  <a:cxn ang="0">
                    <a:pos x="179" y="7"/>
                  </a:cxn>
                  <a:cxn ang="0">
                    <a:pos x="250" y="7"/>
                  </a:cxn>
                  <a:cxn ang="0">
                    <a:pos x="270" y="6"/>
                  </a:cxn>
                  <a:cxn ang="0">
                    <a:pos x="280" y="42"/>
                  </a:cxn>
                  <a:cxn ang="0">
                    <a:pos x="299" y="114"/>
                  </a:cxn>
                  <a:cxn ang="0">
                    <a:pos x="335" y="221"/>
                  </a:cxn>
                  <a:cxn ang="0">
                    <a:pos x="362" y="289"/>
                  </a:cxn>
                  <a:cxn ang="0">
                    <a:pos x="389" y="352"/>
                  </a:cxn>
                  <a:cxn ang="0">
                    <a:pos x="414" y="408"/>
                  </a:cxn>
                  <a:cxn ang="0">
                    <a:pos x="437" y="457"/>
                  </a:cxn>
                  <a:cxn ang="0">
                    <a:pos x="457" y="495"/>
                  </a:cxn>
                  <a:cxn ang="0">
                    <a:pos x="476" y="532"/>
                  </a:cxn>
                  <a:cxn ang="0">
                    <a:pos x="480" y="539"/>
                  </a:cxn>
                  <a:cxn ang="0">
                    <a:pos x="452" y="848"/>
                  </a:cxn>
                  <a:cxn ang="0">
                    <a:pos x="174" y="844"/>
                  </a:cxn>
                  <a:cxn ang="0">
                    <a:pos x="175" y="742"/>
                  </a:cxn>
                  <a:cxn ang="0">
                    <a:pos x="174" y="667"/>
                  </a:cxn>
                  <a:cxn ang="0">
                    <a:pos x="163" y="664"/>
                  </a:cxn>
                  <a:cxn ang="0">
                    <a:pos x="137" y="651"/>
                  </a:cxn>
                  <a:cxn ang="0">
                    <a:pos x="100" y="627"/>
                  </a:cxn>
                  <a:cxn ang="0">
                    <a:pos x="66" y="595"/>
                  </a:cxn>
                  <a:cxn ang="0">
                    <a:pos x="39" y="562"/>
                  </a:cxn>
                  <a:cxn ang="0">
                    <a:pos x="20" y="532"/>
                  </a:cxn>
                  <a:cxn ang="0">
                    <a:pos x="7" y="508"/>
                  </a:cxn>
                  <a:cxn ang="0">
                    <a:pos x="1" y="493"/>
                  </a:cxn>
                  <a:cxn ang="0">
                    <a:pos x="3" y="452"/>
                  </a:cxn>
                  <a:cxn ang="0">
                    <a:pos x="10" y="385"/>
                  </a:cxn>
                  <a:cxn ang="0">
                    <a:pos x="18" y="329"/>
                  </a:cxn>
                  <a:cxn ang="0">
                    <a:pos x="27" y="276"/>
                  </a:cxn>
                  <a:cxn ang="0">
                    <a:pos x="37" y="222"/>
                  </a:cxn>
                  <a:cxn ang="0">
                    <a:pos x="50" y="145"/>
                  </a:cxn>
                  <a:cxn ang="0">
                    <a:pos x="62" y="87"/>
                  </a:cxn>
                  <a:cxn ang="0">
                    <a:pos x="71" y="46"/>
                  </a:cxn>
                  <a:cxn ang="0">
                    <a:pos x="78" y="19"/>
                  </a:cxn>
                  <a:cxn ang="0">
                    <a:pos x="83" y="5"/>
                  </a:cxn>
                  <a:cxn ang="0">
                    <a:pos x="85" y="0"/>
                  </a:cxn>
                </a:cxnLst>
                <a:rect l="0" t="0" r="r" b="b"/>
                <a:pathLst>
                  <a:path w="483" h="860">
                    <a:moveTo>
                      <a:pt x="162" y="297"/>
                    </a:moveTo>
                    <a:lnTo>
                      <a:pt x="161" y="300"/>
                    </a:lnTo>
                    <a:lnTo>
                      <a:pt x="159" y="306"/>
                    </a:lnTo>
                    <a:lnTo>
                      <a:pt x="155" y="315"/>
                    </a:lnTo>
                    <a:lnTo>
                      <a:pt x="150" y="329"/>
                    </a:lnTo>
                    <a:lnTo>
                      <a:pt x="146" y="344"/>
                    </a:lnTo>
                    <a:lnTo>
                      <a:pt x="140" y="363"/>
                    </a:lnTo>
                    <a:lnTo>
                      <a:pt x="135" y="384"/>
                    </a:lnTo>
                    <a:lnTo>
                      <a:pt x="130" y="407"/>
                    </a:lnTo>
                    <a:lnTo>
                      <a:pt x="125" y="432"/>
                    </a:lnTo>
                    <a:lnTo>
                      <a:pt x="122" y="457"/>
                    </a:lnTo>
                    <a:lnTo>
                      <a:pt x="123" y="458"/>
                    </a:lnTo>
                    <a:lnTo>
                      <a:pt x="126" y="463"/>
                    </a:lnTo>
                    <a:lnTo>
                      <a:pt x="132" y="469"/>
                    </a:lnTo>
                    <a:lnTo>
                      <a:pt x="139" y="478"/>
                    </a:lnTo>
                    <a:lnTo>
                      <a:pt x="148" y="488"/>
                    </a:lnTo>
                    <a:lnTo>
                      <a:pt x="158" y="498"/>
                    </a:lnTo>
                    <a:lnTo>
                      <a:pt x="169" y="508"/>
                    </a:lnTo>
                    <a:lnTo>
                      <a:pt x="169" y="471"/>
                    </a:lnTo>
                    <a:lnTo>
                      <a:pt x="167" y="439"/>
                    </a:lnTo>
                    <a:lnTo>
                      <a:pt x="166" y="410"/>
                    </a:lnTo>
                    <a:lnTo>
                      <a:pt x="165" y="383"/>
                    </a:lnTo>
                    <a:lnTo>
                      <a:pt x="165" y="359"/>
                    </a:lnTo>
                    <a:lnTo>
                      <a:pt x="164" y="337"/>
                    </a:lnTo>
                    <a:lnTo>
                      <a:pt x="163" y="321"/>
                    </a:lnTo>
                    <a:lnTo>
                      <a:pt x="163" y="308"/>
                    </a:lnTo>
                    <a:lnTo>
                      <a:pt x="162" y="300"/>
                    </a:lnTo>
                    <a:lnTo>
                      <a:pt x="162" y="297"/>
                    </a:lnTo>
                    <a:close/>
                    <a:moveTo>
                      <a:pt x="85" y="0"/>
                    </a:moveTo>
                    <a:lnTo>
                      <a:pt x="100" y="3"/>
                    </a:lnTo>
                    <a:lnTo>
                      <a:pt x="118" y="5"/>
                    </a:lnTo>
                    <a:lnTo>
                      <a:pt x="137" y="6"/>
                    </a:lnTo>
                    <a:lnTo>
                      <a:pt x="158" y="7"/>
                    </a:lnTo>
                    <a:lnTo>
                      <a:pt x="179" y="7"/>
                    </a:lnTo>
                    <a:lnTo>
                      <a:pt x="236" y="7"/>
                    </a:lnTo>
                    <a:lnTo>
                      <a:pt x="250" y="7"/>
                    </a:lnTo>
                    <a:lnTo>
                      <a:pt x="262" y="7"/>
                    </a:lnTo>
                    <a:lnTo>
                      <a:pt x="270" y="6"/>
                    </a:lnTo>
                    <a:lnTo>
                      <a:pt x="272" y="6"/>
                    </a:lnTo>
                    <a:lnTo>
                      <a:pt x="280" y="42"/>
                    </a:lnTo>
                    <a:lnTo>
                      <a:pt x="289" y="78"/>
                    </a:lnTo>
                    <a:lnTo>
                      <a:pt x="299" y="114"/>
                    </a:lnTo>
                    <a:lnTo>
                      <a:pt x="323" y="186"/>
                    </a:lnTo>
                    <a:lnTo>
                      <a:pt x="335" y="221"/>
                    </a:lnTo>
                    <a:lnTo>
                      <a:pt x="349" y="255"/>
                    </a:lnTo>
                    <a:lnTo>
                      <a:pt x="362" y="289"/>
                    </a:lnTo>
                    <a:lnTo>
                      <a:pt x="375" y="321"/>
                    </a:lnTo>
                    <a:lnTo>
                      <a:pt x="389" y="352"/>
                    </a:lnTo>
                    <a:lnTo>
                      <a:pt x="401" y="381"/>
                    </a:lnTo>
                    <a:lnTo>
                      <a:pt x="414" y="408"/>
                    </a:lnTo>
                    <a:lnTo>
                      <a:pt x="426" y="433"/>
                    </a:lnTo>
                    <a:lnTo>
                      <a:pt x="437" y="457"/>
                    </a:lnTo>
                    <a:lnTo>
                      <a:pt x="448" y="477"/>
                    </a:lnTo>
                    <a:lnTo>
                      <a:pt x="457" y="495"/>
                    </a:lnTo>
                    <a:lnTo>
                      <a:pt x="465" y="510"/>
                    </a:lnTo>
                    <a:lnTo>
                      <a:pt x="476" y="532"/>
                    </a:lnTo>
                    <a:lnTo>
                      <a:pt x="479" y="537"/>
                    </a:lnTo>
                    <a:lnTo>
                      <a:pt x="480" y="539"/>
                    </a:lnTo>
                    <a:lnTo>
                      <a:pt x="483" y="775"/>
                    </a:lnTo>
                    <a:lnTo>
                      <a:pt x="452" y="848"/>
                    </a:lnTo>
                    <a:lnTo>
                      <a:pt x="173" y="860"/>
                    </a:lnTo>
                    <a:lnTo>
                      <a:pt x="174" y="844"/>
                    </a:lnTo>
                    <a:lnTo>
                      <a:pt x="175" y="823"/>
                    </a:lnTo>
                    <a:lnTo>
                      <a:pt x="175" y="742"/>
                    </a:lnTo>
                    <a:lnTo>
                      <a:pt x="174" y="711"/>
                    </a:lnTo>
                    <a:lnTo>
                      <a:pt x="174" y="667"/>
                    </a:lnTo>
                    <a:lnTo>
                      <a:pt x="172" y="667"/>
                    </a:lnTo>
                    <a:lnTo>
                      <a:pt x="163" y="664"/>
                    </a:lnTo>
                    <a:lnTo>
                      <a:pt x="151" y="658"/>
                    </a:lnTo>
                    <a:lnTo>
                      <a:pt x="137" y="651"/>
                    </a:lnTo>
                    <a:lnTo>
                      <a:pt x="120" y="641"/>
                    </a:lnTo>
                    <a:lnTo>
                      <a:pt x="100" y="627"/>
                    </a:lnTo>
                    <a:lnTo>
                      <a:pt x="81" y="612"/>
                    </a:lnTo>
                    <a:lnTo>
                      <a:pt x="66" y="595"/>
                    </a:lnTo>
                    <a:lnTo>
                      <a:pt x="51" y="579"/>
                    </a:lnTo>
                    <a:lnTo>
                      <a:pt x="39" y="562"/>
                    </a:lnTo>
                    <a:lnTo>
                      <a:pt x="28" y="547"/>
                    </a:lnTo>
                    <a:lnTo>
                      <a:pt x="20" y="532"/>
                    </a:lnTo>
                    <a:lnTo>
                      <a:pt x="13" y="519"/>
                    </a:lnTo>
                    <a:lnTo>
                      <a:pt x="7" y="508"/>
                    </a:lnTo>
                    <a:lnTo>
                      <a:pt x="3" y="499"/>
                    </a:lnTo>
                    <a:lnTo>
                      <a:pt x="1" y="493"/>
                    </a:lnTo>
                    <a:lnTo>
                      <a:pt x="0" y="491"/>
                    </a:lnTo>
                    <a:lnTo>
                      <a:pt x="3" y="452"/>
                    </a:lnTo>
                    <a:lnTo>
                      <a:pt x="6" y="417"/>
                    </a:lnTo>
                    <a:lnTo>
                      <a:pt x="10" y="385"/>
                    </a:lnTo>
                    <a:lnTo>
                      <a:pt x="14" y="356"/>
                    </a:lnTo>
                    <a:lnTo>
                      <a:pt x="18" y="329"/>
                    </a:lnTo>
                    <a:lnTo>
                      <a:pt x="23" y="302"/>
                    </a:lnTo>
                    <a:lnTo>
                      <a:pt x="27" y="276"/>
                    </a:lnTo>
                    <a:lnTo>
                      <a:pt x="32" y="250"/>
                    </a:lnTo>
                    <a:lnTo>
                      <a:pt x="37" y="222"/>
                    </a:lnTo>
                    <a:lnTo>
                      <a:pt x="44" y="181"/>
                    </a:lnTo>
                    <a:lnTo>
                      <a:pt x="50" y="145"/>
                    </a:lnTo>
                    <a:lnTo>
                      <a:pt x="56" y="114"/>
                    </a:lnTo>
                    <a:lnTo>
                      <a:pt x="62" y="87"/>
                    </a:lnTo>
                    <a:lnTo>
                      <a:pt x="67" y="65"/>
                    </a:lnTo>
                    <a:lnTo>
                      <a:pt x="71" y="46"/>
                    </a:lnTo>
                    <a:lnTo>
                      <a:pt x="75" y="31"/>
                    </a:lnTo>
                    <a:lnTo>
                      <a:pt x="78" y="19"/>
                    </a:lnTo>
                    <a:lnTo>
                      <a:pt x="81" y="11"/>
                    </a:lnTo>
                    <a:lnTo>
                      <a:pt x="83" y="5"/>
                    </a:lnTo>
                    <a:lnTo>
                      <a:pt x="85" y="1"/>
                    </a:lnTo>
                    <a:lnTo>
                      <a:pt x="8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F497D">
                      <a:shade val="30000"/>
                      <a:satMod val="115000"/>
                    </a:srgbClr>
                  </a:gs>
                  <a:gs pos="50000">
                    <a:srgbClr val="1F497D">
                      <a:shade val="67500"/>
                      <a:satMod val="115000"/>
                    </a:srgbClr>
                  </a:gs>
                  <a:gs pos="100000">
                    <a:srgbClr val="1F497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" name="Freeform 215">
                <a:extLst>
                  <a:ext uri="{FF2B5EF4-FFF2-40B4-BE49-F238E27FC236}">
                    <a16:creationId xmlns:a16="http://schemas.microsoft.com/office/drawing/2014/main" id="{F5D14721-E558-4B74-97CE-689F824D5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2951" y="3417164"/>
                <a:ext cx="340904" cy="9077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7" y="292"/>
                  </a:cxn>
                  <a:cxn ang="0">
                    <a:pos x="205" y="482"/>
                  </a:cxn>
                  <a:cxn ang="0">
                    <a:pos x="216" y="528"/>
                  </a:cxn>
                  <a:cxn ang="0">
                    <a:pos x="196" y="572"/>
                  </a:cxn>
                  <a:cxn ang="0">
                    <a:pos x="189" y="518"/>
                  </a:cxn>
                  <a:cxn ang="0">
                    <a:pos x="194" y="320"/>
                  </a:cxn>
                  <a:cxn ang="0">
                    <a:pos x="193" y="318"/>
                  </a:cxn>
                  <a:cxn ang="0">
                    <a:pos x="190" y="314"/>
                  </a:cxn>
                  <a:cxn ang="0">
                    <a:pos x="184" y="306"/>
                  </a:cxn>
                  <a:cxn ang="0">
                    <a:pos x="177" y="296"/>
                  </a:cxn>
                  <a:cxn ang="0">
                    <a:pos x="169" y="282"/>
                  </a:cxn>
                  <a:cxn ang="0">
                    <a:pos x="159" y="267"/>
                  </a:cxn>
                  <a:cxn ang="0">
                    <a:pos x="148" y="251"/>
                  </a:cxn>
                  <a:cxn ang="0">
                    <a:pos x="136" y="232"/>
                  </a:cxn>
                  <a:cxn ang="0">
                    <a:pos x="124" y="212"/>
                  </a:cxn>
                  <a:cxn ang="0">
                    <a:pos x="110" y="191"/>
                  </a:cxn>
                  <a:cxn ang="0">
                    <a:pos x="96" y="168"/>
                  </a:cxn>
                  <a:cxn ang="0">
                    <a:pos x="82" y="144"/>
                  </a:cxn>
                  <a:cxn ang="0">
                    <a:pos x="68" y="120"/>
                  </a:cxn>
                  <a:cxn ang="0">
                    <a:pos x="53" y="96"/>
                  </a:cxn>
                  <a:cxn ang="0">
                    <a:pos x="39" y="71"/>
                  </a:cxn>
                  <a:cxn ang="0">
                    <a:pos x="26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16" h="572">
                    <a:moveTo>
                      <a:pt x="0" y="0"/>
                    </a:moveTo>
                    <a:lnTo>
                      <a:pt x="207" y="292"/>
                    </a:lnTo>
                    <a:lnTo>
                      <a:pt x="205" y="482"/>
                    </a:lnTo>
                    <a:lnTo>
                      <a:pt x="216" y="528"/>
                    </a:lnTo>
                    <a:lnTo>
                      <a:pt x="196" y="572"/>
                    </a:lnTo>
                    <a:lnTo>
                      <a:pt x="189" y="518"/>
                    </a:lnTo>
                    <a:lnTo>
                      <a:pt x="194" y="320"/>
                    </a:lnTo>
                    <a:lnTo>
                      <a:pt x="193" y="318"/>
                    </a:lnTo>
                    <a:lnTo>
                      <a:pt x="190" y="314"/>
                    </a:lnTo>
                    <a:lnTo>
                      <a:pt x="184" y="306"/>
                    </a:lnTo>
                    <a:lnTo>
                      <a:pt x="177" y="296"/>
                    </a:lnTo>
                    <a:lnTo>
                      <a:pt x="169" y="282"/>
                    </a:lnTo>
                    <a:lnTo>
                      <a:pt x="159" y="267"/>
                    </a:lnTo>
                    <a:lnTo>
                      <a:pt x="148" y="251"/>
                    </a:lnTo>
                    <a:lnTo>
                      <a:pt x="136" y="232"/>
                    </a:lnTo>
                    <a:lnTo>
                      <a:pt x="124" y="212"/>
                    </a:lnTo>
                    <a:lnTo>
                      <a:pt x="110" y="191"/>
                    </a:lnTo>
                    <a:lnTo>
                      <a:pt x="96" y="168"/>
                    </a:lnTo>
                    <a:lnTo>
                      <a:pt x="82" y="144"/>
                    </a:lnTo>
                    <a:lnTo>
                      <a:pt x="68" y="120"/>
                    </a:lnTo>
                    <a:lnTo>
                      <a:pt x="53" y="96"/>
                    </a:lnTo>
                    <a:lnTo>
                      <a:pt x="39" y="71"/>
                    </a:lnTo>
                    <a:lnTo>
                      <a:pt x="26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Text" lastClr="000000">
                  <a:lumMod val="95000"/>
                  <a:lumOff val="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Freeform 216">
                <a:extLst>
                  <a:ext uri="{FF2B5EF4-FFF2-40B4-BE49-F238E27FC236}">
                    <a16:creationId xmlns:a16="http://schemas.microsoft.com/office/drawing/2014/main" id="{BAC33EF5-2FBD-48EE-9B92-F065C66C3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626" y="2945935"/>
                <a:ext cx="386501" cy="1402827"/>
              </a:xfrm>
              <a:custGeom>
                <a:avLst/>
                <a:gdLst/>
                <a:ahLst/>
                <a:cxnLst>
                  <a:cxn ang="0">
                    <a:pos x="157" y="2"/>
                  </a:cxn>
                  <a:cxn ang="0">
                    <a:pos x="162" y="17"/>
                  </a:cxn>
                  <a:cxn ang="0">
                    <a:pos x="170" y="45"/>
                  </a:cxn>
                  <a:cxn ang="0">
                    <a:pos x="184" y="83"/>
                  </a:cxn>
                  <a:cxn ang="0">
                    <a:pos x="210" y="150"/>
                  </a:cxn>
                  <a:cxn ang="0">
                    <a:pos x="232" y="197"/>
                  </a:cxn>
                  <a:cxn ang="0">
                    <a:pos x="243" y="234"/>
                  </a:cxn>
                  <a:cxn ang="0">
                    <a:pos x="242" y="278"/>
                  </a:cxn>
                  <a:cxn ang="0">
                    <a:pos x="232" y="328"/>
                  </a:cxn>
                  <a:cxn ang="0">
                    <a:pos x="216" y="379"/>
                  </a:cxn>
                  <a:cxn ang="0">
                    <a:pos x="179" y="489"/>
                  </a:cxn>
                  <a:cxn ang="0">
                    <a:pos x="164" y="544"/>
                  </a:cxn>
                  <a:cxn ang="0">
                    <a:pos x="156" y="597"/>
                  </a:cxn>
                  <a:cxn ang="0">
                    <a:pos x="157" y="607"/>
                  </a:cxn>
                  <a:cxn ang="0">
                    <a:pos x="158" y="633"/>
                  </a:cxn>
                  <a:cxn ang="0">
                    <a:pos x="159" y="669"/>
                  </a:cxn>
                  <a:cxn ang="0">
                    <a:pos x="160" y="766"/>
                  </a:cxn>
                  <a:cxn ang="0">
                    <a:pos x="159" y="807"/>
                  </a:cxn>
                  <a:cxn ang="0">
                    <a:pos x="158" y="844"/>
                  </a:cxn>
                  <a:cxn ang="0">
                    <a:pos x="157" y="870"/>
                  </a:cxn>
                  <a:cxn ang="0">
                    <a:pos x="156" y="880"/>
                  </a:cxn>
                  <a:cxn ang="0">
                    <a:pos x="0" y="806"/>
                  </a:cxn>
                  <a:cxn ang="0">
                    <a:pos x="7" y="600"/>
                  </a:cxn>
                  <a:cxn ang="0">
                    <a:pos x="12" y="591"/>
                  </a:cxn>
                  <a:cxn ang="0">
                    <a:pos x="21" y="574"/>
                  </a:cxn>
                  <a:cxn ang="0">
                    <a:pos x="33" y="547"/>
                  </a:cxn>
                  <a:cxn ang="0">
                    <a:pos x="46" y="509"/>
                  </a:cxn>
                  <a:cxn ang="0">
                    <a:pos x="59" y="460"/>
                  </a:cxn>
                  <a:cxn ang="0">
                    <a:pos x="70" y="399"/>
                  </a:cxn>
                  <a:cxn ang="0">
                    <a:pos x="78" y="324"/>
                  </a:cxn>
                  <a:cxn ang="0">
                    <a:pos x="82" y="237"/>
                  </a:cxn>
                  <a:cxn ang="0">
                    <a:pos x="79" y="134"/>
                  </a:cxn>
                  <a:cxn ang="0">
                    <a:pos x="70" y="16"/>
                  </a:cxn>
                </a:cxnLst>
                <a:rect l="0" t="0" r="r" b="b"/>
                <a:pathLst>
                  <a:path w="243" h="884">
                    <a:moveTo>
                      <a:pt x="156" y="0"/>
                    </a:moveTo>
                    <a:lnTo>
                      <a:pt x="157" y="2"/>
                    </a:lnTo>
                    <a:lnTo>
                      <a:pt x="159" y="8"/>
                    </a:lnTo>
                    <a:lnTo>
                      <a:pt x="162" y="17"/>
                    </a:lnTo>
                    <a:lnTo>
                      <a:pt x="166" y="31"/>
                    </a:lnTo>
                    <a:lnTo>
                      <a:pt x="170" y="45"/>
                    </a:lnTo>
                    <a:lnTo>
                      <a:pt x="177" y="63"/>
                    </a:lnTo>
                    <a:lnTo>
                      <a:pt x="184" y="83"/>
                    </a:lnTo>
                    <a:lnTo>
                      <a:pt x="192" y="104"/>
                    </a:lnTo>
                    <a:lnTo>
                      <a:pt x="210" y="150"/>
                    </a:lnTo>
                    <a:lnTo>
                      <a:pt x="221" y="173"/>
                    </a:lnTo>
                    <a:lnTo>
                      <a:pt x="232" y="197"/>
                    </a:lnTo>
                    <a:lnTo>
                      <a:pt x="239" y="215"/>
                    </a:lnTo>
                    <a:lnTo>
                      <a:pt x="243" y="234"/>
                    </a:lnTo>
                    <a:lnTo>
                      <a:pt x="243" y="256"/>
                    </a:lnTo>
                    <a:lnTo>
                      <a:pt x="242" y="278"/>
                    </a:lnTo>
                    <a:lnTo>
                      <a:pt x="238" y="303"/>
                    </a:lnTo>
                    <a:lnTo>
                      <a:pt x="232" y="328"/>
                    </a:lnTo>
                    <a:lnTo>
                      <a:pt x="224" y="353"/>
                    </a:lnTo>
                    <a:lnTo>
                      <a:pt x="216" y="379"/>
                    </a:lnTo>
                    <a:lnTo>
                      <a:pt x="188" y="462"/>
                    </a:lnTo>
                    <a:lnTo>
                      <a:pt x="179" y="489"/>
                    </a:lnTo>
                    <a:lnTo>
                      <a:pt x="171" y="517"/>
                    </a:lnTo>
                    <a:lnTo>
                      <a:pt x="164" y="544"/>
                    </a:lnTo>
                    <a:lnTo>
                      <a:pt x="159" y="571"/>
                    </a:lnTo>
                    <a:lnTo>
                      <a:pt x="156" y="597"/>
                    </a:lnTo>
                    <a:lnTo>
                      <a:pt x="156" y="599"/>
                    </a:lnTo>
                    <a:lnTo>
                      <a:pt x="157" y="607"/>
                    </a:lnTo>
                    <a:lnTo>
                      <a:pt x="157" y="618"/>
                    </a:lnTo>
                    <a:lnTo>
                      <a:pt x="158" y="633"/>
                    </a:lnTo>
                    <a:lnTo>
                      <a:pt x="158" y="650"/>
                    </a:lnTo>
                    <a:lnTo>
                      <a:pt x="159" y="669"/>
                    </a:lnTo>
                    <a:lnTo>
                      <a:pt x="160" y="709"/>
                    </a:lnTo>
                    <a:lnTo>
                      <a:pt x="160" y="766"/>
                    </a:lnTo>
                    <a:lnTo>
                      <a:pt x="159" y="787"/>
                    </a:lnTo>
                    <a:lnTo>
                      <a:pt x="159" y="807"/>
                    </a:lnTo>
                    <a:lnTo>
                      <a:pt x="159" y="826"/>
                    </a:lnTo>
                    <a:lnTo>
                      <a:pt x="158" y="844"/>
                    </a:lnTo>
                    <a:lnTo>
                      <a:pt x="157" y="859"/>
                    </a:lnTo>
                    <a:lnTo>
                      <a:pt x="157" y="870"/>
                    </a:lnTo>
                    <a:lnTo>
                      <a:pt x="156" y="878"/>
                    </a:lnTo>
                    <a:lnTo>
                      <a:pt x="156" y="880"/>
                    </a:lnTo>
                    <a:lnTo>
                      <a:pt x="15" y="884"/>
                    </a:lnTo>
                    <a:lnTo>
                      <a:pt x="0" y="806"/>
                    </a:lnTo>
                    <a:lnTo>
                      <a:pt x="6" y="600"/>
                    </a:lnTo>
                    <a:lnTo>
                      <a:pt x="7" y="600"/>
                    </a:lnTo>
                    <a:lnTo>
                      <a:pt x="9" y="597"/>
                    </a:lnTo>
                    <a:lnTo>
                      <a:pt x="12" y="591"/>
                    </a:lnTo>
                    <a:lnTo>
                      <a:pt x="16" y="584"/>
                    </a:lnTo>
                    <a:lnTo>
                      <a:pt x="21" y="574"/>
                    </a:lnTo>
                    <a:lnTo>
                      <a:pt x="27" y="561"/>
                    </a:lnTo>
                    <a:lnTo>
                      <a:pt x="33" y="547"/>
                    </a:lnTo>
                    <a:lnTo>
                      <a:pt x="39" y="529"/>
                    </a:lnTo>
                    <a:lnTo>
                      <a:pt x="46" y="509"/>
                    </a:lnTo>
                    <a:lnTo>
                      <a:pt x="53" y="486"/>
                    </a:lnTo>
                    <a:lnTo>
                      <a:pt x="59" y="460"/>
                    </a:lnTo>
                    <a:lnTo>
                      <a:pt x="65" y="431"/>
                    </a:lnTo>
                    <a:lnTo>
                      <a:pt x="70" y="399"/>
                    </a:lnTo>
                    <a:lnTo>
                      <a:pt x="75" y="363"/>
                    </a:lnTo>
                    <a:lnTo>
                      <a:pt x="78" y="324"/>
                    </a:lnTo>
                    <a:lnTo>
                      <a:pt x="81" y="282"/>
                    </a:lnTo>
                    <a:lnTo>
                      <a:pt x="82" y="237"/>
                    </a:lnTo>
                    <a:lnTo>
                      <a:pt x="82" y="187"/>
                    </a:lnTo>
                    <a:lnTo>
                      <a:pt x="79" y="134"/>
                    </a:lnTo>
                    <a:lnTo>
                      <a:pt x="76" y="78"/>
                    </a:lnTo>
                    <a:lnTo>
                      <a:pt x="70" y="16"/>
                    </a:lnTo>
                    <a:lnTo>
                      <a:pt x="15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F497D">
                      <a:shade val="30000"/>
                      <a:satMod val="115000"/>
                    </a:srgbClr>
                  </a:gs>
                  <a:gs pos="50000">
                    <a:srgbClr val="1F497D">
                      <a:shade val="67500"/>
                      <a:satMod val="115000"/>
                    </a:srgbClr>
                  </a:gs>
                  <a:gs pos="100000">
                    <a:srgbClr val="1F497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Freeform 217">
                <a:extLst>
                  <a:ext uri="{FF2B5EF4-FFF2-40B4-BE49-F238E27FC236}">
                    <a16:creationId xmlns:a16="http://schemas.microsoft.com/office/drawing/2014/main" id="{3EFAC4F1-0341-467D-950E-9053EF8AF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113" y="2954621"/>
                <a:ext cx="241020" cy="944629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53" y="166"/>
                  </a:cxn>
                  <a:cxn ang="0">
                    <a:pos x="113" y="187"/>
                  </a:cxn>
                  <a:cxn ang="0">
                    <a:pos x="146" y="194"/>
                  </a:cxn>
                  <a:cxn ang="0">
                    <a:pos x="145" y="196"/>
                  </a:cxn>
                  <a:cxn ang="0">
                    <a:pos x="144" y="203"/>
                  </a:cxn>
                  <a:cxn ang="0">
                    <a:pos x="142" y="215"/>
                  </a:cxn>
                  <a:cxn ang="0">
                    <a:pos x="139" y="230"/>
                  </a:cxn>
                  <a:cxn ang="0">
                    <a:pos x="134" y="248"/>
                  </a:cxn>
                  <a:cxn ang="0">
                    <a:pos x="129" y="270"/>
                  </a:cxn>
                  <a:cxn ang="0">
                    <a:pos x="124" y="293"/>
                  </a:cxn>
                  <a:cxn ang="0">
                    <a:pos x="117" y="319"/>
                  </a:cxn>
                  <a:cxn ang="0">
                    <a:pos x="110" y="347"/>
                  </a:cxn>
                  <a:cxn ang="0">
                    <a:pos x="92" y="405"/>
                  </a:cxn>
                  <a:cxn ang="0">
                    <a:pos x="83" y="435"/>
                  </a:cxn>
                  <a:cxn ang="0">
                    <a:pos x="73" y="464"/>
                  </a:cxn>
                  <a:cxn ang="0">
                    <a:pos x="61" y="493"/>
                  </a:cxn>
                  <a:cxn ang="0">
                    <a:pos x="50" y="521"/>
                  </a:cxn>
                  <a:cxn ang="0">
                    <a:pos x="37" y="547"/>
                  </a:cxn>
                  <a:cxn ang="0">
                    <a:pos x="24" y="572"/>
                  </a:cxn>
                  <a:cxn ang="0">
                    <a:pos x="11" y="594"/>
                  </a:cxn>
                  <a:cxn ang="0">
                    <a:pos x="0" y="550"/>
                  </a:cxn>
                  <a:cxn ang="0">
                    <a:pos x="1" y="547"/>
                  </a:cxn>
                  <a:cxn ang="0">
                    <a:pos x="3" y="542"/>
                  </a:cxn>
                  <a:cxn ang="0">
                    <a:pos x="6" y="532"/>
                  </a:cxn>
                  <a:cxn ang="0">
                    <a:pos x="11" y="518"/>
                  </a:cxn>
                  <a:cxn ang="0">
                    <a:pos x="15" y="502"/>
                  </a:cxn>
                  <a:cxn ang="0">
                    <a:pos x="21" y="482"/>
                  </a:cxn>
                  <a:cxn ang="0">
                    <a:pos x="27" y="460"/>
                  </a:cxn>
                  <a:cxn ang="0">
                    <a:pos x="33" y="435"/>
                  </a:cxn>
                  <a:cxn ang="0">
                    <a:pos x="39" y="408"/>
                  </a:cxn>
                  <a:cxn ang="0">
                    <a:pos x="44" y="380"/>
                  </a:cxn>
                  <a:cxn ang="0">
                    <a:pos x="50" y="349"/>
                  </a:cxn>
                  <a:cxn ang="0">
                    <a:pos x="55" y="317"/>
                  </a:cxn>
                  <a:cxn ang="0">
                    <a:pos x="58" y="284"/>
                  </a:cxn>
                  <a:cxn ang="0">
                    <a:pos x="61" y="239"/>
                  </a:cxn>
                  <a:cxn ang="0">
                    <a:pos x="63" y="199"/>
                  </a:cxn>
                  <a:cxn ang="0">
                    <a:pos x="64" y="162"/>
                  </a:cxn>
                  <a:cxn ang="0">
                    <a:pos x="64" y="128"/>
                  </a:cxn>
                  <a:cxn ang="0">
                    <a:pos x="63" y="98"/>
                  </a:cxn>
                  <a:cxn ang="0">
                    <a:pos x="62" y="73"/>
                  </a:cxn>
                  <a:cxn ang="0">
                    <a:pos x="60" y="52"/>
                  </a:cxn>
                  <a:cxn ang="0">
                    <a:pos x="59" y="36"/>
                  </a:cxn>
                  <a:cxn ang="0">
                    <a:pos x="58" y="24"/>
                  </a:cxn>
                  <a:cxn ang="0">
                    <a:pos x="56" y="16"/>
                  </a:cxn>
                  <a:cxn ang="0">
                    <a:pos x="56" y="14"/>
                  </a:cxn>
                  <a:cxn ang="0">
                    <a:pos x="144" y="0"/>
                  </a:cxn>
                </a:cxnLst>
                <a:rect l="0" t="0" r="r" b="b"/>
                <a:pathLst>
                  <a:path w="153" h="594">
                    <a:moveTo>
                      <a:pt x="144" y="0"/>
                    </a:moveTo>
                    <a:lnTo>
                      <a:pt x="153" y="166"/>
                    </a:lnTo>
                    <a:lnTo>
                      <a:pt x="113" y="187"/>
                    </a:lnTo>
                    <a:lnTo>
                      <a:pt x="146" y="194"/>
                    </a:lnTo>
                    <a:lnTo>
                      <a:pt x="145" y="196"/>
                    </a:lnTo>
                    <a:lnTo>
                      <a:pt x="144" y="203"/>
                    </a:lnTo>
                    <a:lnTo>
                      <a:pt x="142" y="215"/>
                    </a:lnTo>
                    <a:lnTo>
                      <a:pt x="139" y="230"/>
                    </a:lnTo>
                    <a:lnTo>
                      <a:pt x="134" y="248"/>
                    </a:lnTo>
                    <a:lnTo>
                      <a:pt x="129" y="270"/>
                    </a:lnTo>
                    <a:lnTo>
                      <a:pt x="124" y="293"/>
                    </a:lnTo>
                    <a:lnTo>
                      <a:pt x="117" y="319"/>
                    </a:lnTo>
                    <a:lnTo>
                      <a:pt x="110" y="347"/>
                    </a:lnTo>
                    <a:lnTo>
                      <a:pt x="92" y="405"/>
                    </a:lnTo>
                    <a:lnTo>
                      <a:pt x="83" y="435"/>
                    </a:lnTo>
                    <a:lnTo>
                      <a:pt x="73" y="464"/>
                    </a:lnTo>
                    <a:lnTo>
                      <a:pt x="61" y="493"/>
                    </a:lnTo>
                    <a:lnTo>
                      <a:pt x="50" y="521"/>
                    </a:lnTo>
                    <a:lnTo>
                      <a:pt x="37" y="547"/>
                    </a:lnTo>
                    <a:lnTo>
                      <a:pt x="24" y="572"/>
                    </a:lnTo>
                    <a:lnTo>
                      <a:pt x="11" y="594"/>
                    </a:lnTo>
                    <a:lnTo>
                      <a:pt x="0" y="550"/>
                    </a:lnTo>
                    <a:lnTo>
                      <a:pt x="1" y="547"/>
                    </a:lnTo>
                    <a:lnTo>
                      <a:pt x="3" y="542"/>
                    </a:lnTo>
                    <a:lnTo>
                      <a:pt x="6" y="532"/>
                    </a:lnTo>
                    <a:lnTo>
                      <a:pt x="11" y="518"/>
                    </a:lnTo>
                    <a:lnTo>
                      <a:pt x="15" y="502"/>
                    </a:lnTo>
                    <a:lnTo>
                      <a:pt x="21" y="482"/>
                    </a:lnTo>
                    <a:lnTo>
                      <a:pt x="27" y="460"/>
                    </a:lnTo>
                    <a:lnTo>
                      <a:pt x="33" y="435"/>
                    </a:lnTo>
                    <a:lnTo>
                      <a:pt x="39" y="408"/>
                    </a:lnTo>
                    <a:lnTo>
                      <a:pt x="44" y="380"/>
                    </a:lnTo>
                    <a:lnTo>
                      <a:pt x="50" y="349"/>
                    </a:lnTo>
                    <a:lnTo>
                      <a:pt x="55" y="317"/>
                    </a:lnTo>
                    <a:lnTo>
                      <a:pt x="58" y="284"/>
                    </a:lnTo>
                    <a:lnTo>
                      <a:pt x="61" y="239"/>
                    </a:lnTo>
                    <a:lnTo>
                      <a:pt x="63" y="199"/>
                    </a:lnTo>
                    <a:lnTo>
                      <a:pt x="64" y="162"/>
                    </a:lnTo>
                    <a:lnTo>
                      <a:pt x="64" y="128"/>
                    </a:lnTo>
                    <a:lnTo>
                      <a:pt x="63" y="98"/>
                    </a:lnTo>
                    <a:lnTo>
                      <a:pt x="62" y="73"/>
                    </a:lnTo>
                    <a:lnTo>
                      <a:pt x="60" y="52"/>
                    </a:lnTo>
                    <a:lnTo>
                      <a:pt x="59" y="36"/>
                    </a:lnTo>
                    <a:lnTo>
                      <a:pt x="58" y="24"/>
                    </a:lnTo>
                    <a:lnTo>
                      <a:pt x="56" y="16"/>
                    </a:lnTo>
                    <a:lnTo>
                      <a:pt x="56" y="14"/>
                    </a:lnTo>
                    <a:lnTo>
                      <a:pt x="14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779B7">
                      <a:shade val="30000"/>
                      <a:satMod val="115000"/>
                    </a:srgbClr>
                  </a:gs>
                  <a:gs pos="50000">
                    <a:srgbClr val="0779B7">
                      <a:shade val="67500"/>
                      <a:satMod val="115000"/>
                    </a:srgbClr>
                  </a:gs>
                  <a:gs pos="100000">
                    <a:srgbClr val="0779B7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Freeform 218">
                <a:extLst>
                  <a:ext uri="{FF2B5EF4-FFF2-40B4-BE49-F238E27FC236}">
                    <a16:creationId xmlns:a16="http://schemas.microsoft.com/office/drawing/2014/main" id="{CB10AC40-FF66-4D4A-8FEF-8F0FD7134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698" y="3013254"/>
                <a:ext cx="440786" cy="885996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7" y="20"/>
                  </a:cxn>
                  <a:cxn ang="0">
                    <a:pos x="106" y="50"/>
                  </a:cxn>
                  <a:cxn ang="0">
                    <a:pos x="118" y="91"/>
                  </a:cxn>
                  <a:cxn ang="0">
                    <a:pos x="133" y="140"/>
                  </a:cxn>
                  <a:cxn ang="0">
                    <a:pos x="148" y="191"/>
                  </a:cxn>
                  <a:cxn ang="0">
                    <a:pos x="165" y="242"/>
                  </a:cxn>
                  <a:cxn ang="0">
                    <a:pos x="181" y="289"/>
                  </a:cxn>
                  <a:cxn ang="0">
                    <a:pos x="209" y="363"/>
                  </a:cxn>
                  <a:cxn ang="0">
                    <a:pos x="229" y="407"/>
                  </a:cxn>
                  <a:cxn ang="0">
                    <a:pos x="246" y="445"/>
                  </a:cxn>
                  <a:cxn ang="0">
                    <a:pos x="260" y="475"/>
                  </a:cxn>
                  <a:cxn ang="0">
                    <a:pos x="270" y="495"/>
                  </a:cxn>
                  <a:cxn ang="0">
                    <a:pos x="274" y="502"/>
                  </a:cxn>
                  <a:cxn ang="0">
                    <a:pos x="275" y="556"/>
                  </a:cxn>
                  <a:cxn ang="0">
                    <a:pos x="267" y="543"/>
                  </a:cxn>
                  <a:cxn ang="0">
                    <a:pos x="252" y="521"/>
                  </a:cxn>
                  <a:cxn ang="0">
                    <a:pos x="232" y="492"/>
                  </a:cxn>
                  <a:cxn ang="0">
                    <a:pos x="210" y="461"/>
                  </a:cxn>
                  <a:cxn ang="0">
                    <a:pos x="188" y="430"/>
                  </a:cxn>
                  <a:cxn ang="0">
                    <a:pos x="168" y="404"/>
                  </a:cxn>
                  <a:cxn ang="0">
                    <a:pos x="150" y="379"/>
                  </a:cxn>
                  <a:cxn ang="0">
                    <a:pos x="129" y="349"/>
                  </a:cxn>
                  <a:cxn ang="0">
                    <a:pos x="86" y="284"/>
                  </a:cxn>
                  <a:cxn ang="0">
                    <a:pos x="67" y="256"/>
                  </a:cxn>
                  <a:cxn ang="0">
                    <a:pos x="53" y="233"/>
                  </a:cxn>
                  <a:cxn ang="0">
                    <a:pos x="45" y="220"/>
                  </a:cxn>
                  <a:cxn ang="0">
                    <a:pos x="85" y="189"/>
                  </a:cxn>
                  <a:cxn ang="0">
                    <a:pos x="35" y="187"/>
                  </a:cxn>
                  <a:cxn ang="0">
                    <a:pos x="31" y="170"/>
                  </a:cxn>
                  <a:cxn ang="0">
                    <a:pos x="25" y="142"/>
                  </a:cxn>
                  <a:cxn ang="0">
                    <a:pos x="13" y="87"/>
                  </a:cxn>
                  <a:cxn ang="0">
                    <a:pos x="6" y="49"/>
                  </a:cxn>
                  <a:cxn ang="0">
                    <a:pos x="2" y="16"/>
                  </a:cxn>
                  <a:cxn ang="0">
                    <a:pos x="92" y="0"/>
                  </a:cxn>
                </a:cxnLst>
                <a:rect l="0" t="0" r="r" b="b"/>
                <a:pathLst>
                  <a:path w="277" h="557">
                    <a:moveTo>
                      <a:pt x="92" y="0"/>
                    </a:moveTo>
                    <a:lnTo>
                      <a:pt x="93" y="2"/>
                    </a:lnTo>
                    <a:lnTo>
                      <a:pt x="94" y="9"/>
                    </a:lnTo>
                    <a:lnTo>
                      <a:pt x="97" y="20"/>
                    </a:lnTo>
                    <a:lnTo>
                      <a:pt x="101" y="33"/>
                    </a:lnTo>
                    <a:lnTo>
                      <a:pt x="106" y="50"/>
                    </a:lnTo>
                    <a:lnTo>
                      <a:pt x="112" y="70"/>
                    </a:lnTo>
                    <a:lnTo>
                      <a:pt x="118" y="91"/>
                    </a:lnTo>
                    <a:lnTo>
                      <a:pt x="125" y="115"/>
                    </a:lnTo>
                    <a:lnTo>
                      <a:pt x="133" y="140"/>
                    </a:lnTo>
                    <a:lnTo>
                      <a:pt x="140" y="165"/>
                    </a:lnTo>
                    <a:lnTo>
                      <a:pt x="148" y="191"/>
                    </a:lnTo>
                    <a:lnTo>
                      <a:pt x="157" y="216"/>
                    </a:lnTo>
                    <a:lnTo>
                      <a:pt x="165" y="242"/>
                    </a:lnTo>
                    <a:lnTo>
                      <a:pt x="173" y="266"/>
                    </a:lnTo>
                    <a:lnTo>
                      <a:pt x="181" y="289"/>
                    </a:lnTo>
                    <a:lnTo>
                      <a:pt x="200" y="339"/>
                    </a:lnTo>
                    <a:lnTo>
                      <a:pt x="209" y="363"/>
                    </a:lnTo>
                    <a:lnTo>
                      <a:pt x="220" y="386"/>
                    </a:lnTo>
                    <a:lnTo>
                      <a:pt x="229" y="407"/>
                    </a:lnTo>
                    <a:lnTo>
                      <a:pt x="238" y="427"/>
                    </a:lnTo>
                    <a:lnTo>
                      <a:pt x="246" y="445"/>
                    </a:lnTo>
                    <a:lnTo>
                      <a:pt x="254" y="462"/>
                    </a:lnTo>
                    <a:lnTo>
                      <a:pt x="260" y="475"/>
                    </a:lnTo>
                    <a:lnTo>
                      <a:pt x="266" y="487"/>
                    </a:lnTo>
                    <a:lnTo>
                      <a:pt x="270" y="495"/>
                    </a:lnTo>
                    <a:lnTo>
                      <a:pt x="273" y="500"/>
                    </a:lnTo>
                    <a:lnTo>
                      <a:pt x="274" y="502"/>
                    </a:lnTo>
                    <a:lnTo>
                      <a:pt x="277" y="557"/>
                    </a:lnTo>
                    <a:lnTo>
                      <a:pt x="275" y="556"/>
                    </a:lnTo>
                    <a:lnTo>
                      <a:pt x="272" y="550"/>
                    </a:lnTo>
                    <a:lnTo>
                      <a:pt x="267" y="543"/>
                    </a:lnTo>
                    <a:lnTo>
                      <a:pt x="260" y="533"/>
                    </a:lnTo>
                    <a:lnTo>
                      <a:pt x="252" y="521"/>
                    </a:lnTo>
                    <a:lnTo>
                      <a:pt x="242" y="507"/>
                    </a:lnTo>
                    <a:lnTo>
                      <a:pt x="232" y="492"/>
                    </a:lnTo>
                    <a:lnTo>
                      <a:pt x="221" y="477"/>
                    </a:lnTo>
                    <a:lnTo>
                      <a:pt x="210" y="461"/>
                    </a:lnTo>
                    <a:lnTo>
                      <a:pt x="199" y="446"/>
                    </a:lnTo>
                    <a:lnTo>
                      <a:pt x="188" y="430"/>
                    </a:lnTo>
                    <a:lnTo>
                      <a:pt x="177" y="416"/>
                    </a:lnTo>
                    <a:lnTo>
                      <a:pt x="168" y="404"/>
                    </a:lnTo>
                    <a:lnTo>
                      <a:pt x="159" y="392"/>
                    </a:lnTo>
                    <a:lnTo>
                      <a:pt x="150" y="379"/>
                    </a:lnTo>
                    <a:lnTo>
                      <a:pt x="140" y="365"/>
                    </a:lnTo>
                    <a:lnTo>
                      <a:pt x="129" y="349"/>
                    </a:lnTo>
                    <a:lnTo>
                      <a:pt x="96" y="300"/>
                    </a:lnTo>
                    <a:lnTo>
                      <a:pt x="86" y="284"/>
                    </a:lnTo>
                    <a:lnTo>
                      <a:pt x="77" y="269"/>
                    </a:lnTo>
                    <a:lnTo>
                      <a:pt x="67" y="256"/>
                    </a:lnTo>
                    <a:lnTo>
                      <a:pt x="60" y="243"/>
                    </a:lnTo>
                    <a:lnTo>
                      <a:pt x="53" y="233"/>
                    </a:lnTo>
                    <a:lnTo>
                      <a:pt x="49" y="225"/>
                    </a:lnTo>
                    <a:lnTo>
                      <a:pt x="45" y="220"/>
                    </a:lnTo>
                    <a:lnTo>
                      <a:pt x="45" y="219"/>
                    </a:lnTo>
                    <a:lnTo>
                      <a:pt x="85" y="189"/>
                    </a:lnTo>
                    <a:lnTo>
                      <a:pt x="36" y="189"/>
                    </a:lnTo>
                    <a:lnTo>
                      <a:pt x="35" y="187"/>
                    </a:lnTo>
                    <a:lnTo>
                      <a:pt x="34" y="180"/>
                    </a:lnTo>
                    <a:lnTo>
                      <a:pt x="31" y="170"/>
                    </a:lnTo>
                    <a:lnTo>
                      <a:pt x="29" y="157"/>
                    </a:lnTo>
                    <a:lnTo>
                      <a:pt x="25" y="142"/>
                    </a:lnTo>
                    <a:lnTo>
                      <a:pt x="21" y="125"/>
                    </a:lnTo>
                    <a:lnTo>
                      <a:pt x="13" y="87"/>
                    </a:lnTo>
                    <a:lnTo>
                      <a:pt x="10" y="67"/>
                    </a:lnTo>
                    <a:lnTo>
                      <a:pt x="6" y="49"/>
                    </a:lnTo>
                    <a:lnTo>
                      <a:pt x="4" y="31"/>
                    </a:lnTo>
                    <a:lnTo>
                      <a:pt x="2" y="16"/>
                    </a:lnTo>
                    <a:lnTo>
                      <a:pt x="0" y="2"/>
                    </a:lnTo>
                    <a:lnTo>
                      <a:pt x="9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779B7">
                      <a:shade val="30000"/>
                      <a:satMod val="115000"/>
                    </a:srgbClr>
                  </a:gs>
                  <a:gs pos="50000">
                    <a:srgbClr val="0779B7">
                      <a:shade val="67500"/>
                      <a:satMod val="115000"/>
                    </a:srgbClr>
                  </a:gs>
                  <a:gs pos="100000">
                    <a:srgbClr val="0779B7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" name="Freeform 219">
                <a:extLst>
                  <a:ext uri="{FF2B5EF4-FFF2-40B4-BE49-F238E27FC236}">
                    <a16:creationId xmlns:a16="http://schemas.microsoft.com/office/drawing/2014/main" id="{E85A8336-E469-4021-AC4E-B14A455B2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420" y="1710318"/>
                <a:ext cx="896769" cy="781761"/>
              </a:xfrm>
              <a:custGeom>
                <a:avLst/>
                <a:gdLst/>
                <a:ahLst/>
                <a:cxnLst>
                  <a:cxn ang="0">
                    <a:pos x="309" y="3"/>
                  </a:cxn>
                  <a:cxn ang="0">
                    <a:pos x="375" y="22"/>
                  </a:cxn>
                  <a:cxn ang="0">
                    <a:pos x="438" y="57"/>
                  </a:cxn>
                  <a:cxn ang="0">
                    <a:pos x="495" y="106"/>
                  </a:cxn>
                  <a:cxn ang="0">
                    <a:pos x="545" y="168"/>
                  </a:cxn>
                  <a:cxn ang="0">
                    <a:pos x="560" y="222"/>
                  </a:cxn>
                  <a:cxn ang="0">
                    <a:pos x="540" y="258"/>
                  </a:cxn>
                  <a:cxn ang="0">
                    <a:pos x="508" y="288"/>
                  </a:cxn>
                  <a:cxn ang="0">
                    <a:pos x="466" y="312"/>
                  </a:cxn>
                  <a:cxn ang="0">
                    <a:pos x="415" y="325"/>
                  </a:cxn>
                  <a:cxn ang="0">
                    <a:pos x="351" y="325"/>
                  </a:cxn>
                  <a:cxn ang="0">
                    <a:pos x="285" y="314"/>
                  </a:cxn>
                  <a:cxn ang="0">
                    <a:pos x="230" y="295"/>
                  </a:cxn>
                  <a:cxn ang="0">
                    <a:pos x="186" y="272"/>
                  </a:cxn>
                  <a:cxn ang="0">
                    <a:pos x="153" y="250"/>
                  </a:cxn>
                  <a:cxn ang="0">
                    <a:pos x="131" y="230"/>
                  </a:cxn>
                  <a:cxn ang="0">
                    <a:pos x="120" y="219"/>
                  </a:cxn>
                  <a:cxn ang="0">
                    <a:pos x="123" y="254"/>
                  </a:cxn>
                  <a:cxn ang="0">
                    <a:pos x="122" y="317"/>
                  </a:cxn>
                  <a:cxn ang="0">
                    <a:pos x="111" y="372"/>
                  </a:cxn>
                  <a:cxn ang="0">
                    <a:pos x="93" y="418"/>
                  </a:cxn>
                  <a:cxn ang="0">
                    <a:pos x="71" y="454"/>
                  </a:cxn>
                  <a:cxn ang="0">
                    <a:pos x="49" y="482"/>
                  </a:cxn>
                  <a:cxn ang="0">
                    <a:pos x="31" y="478"/>
                  </a:cxn>
                  <a:cxn ang="0">
                    <a:pos x="15" y="430"/>
                  </a:cxn>
                  <a:cxn ang="0">
                    <a:pos x="2" y="363"/>
                  </a:cxn>
                  <a:cxn ang="0">
                    <a:pos x="1" y="295"/>
                  </a:cxn>
                  <a:cxn ang="0">
                    <a:pos x="9" y="228"/>
                  </a:cxn>
                  <a:cxn ang="0">
                    <a:pos x="29" y="165"/>
                  </a:cxn>
                  <a:cxn ang="0">
                    <a:pos x="58" y="109"/>
                  </a:cxn>
                  <a:cxn ang="0">
                    <a:pos x="96" y="62"/>
                  </a:cxn>
                  <a:cxn ang="0">
                    <a:pos x="145" y="27"/>
                  </a:cxn>
                  <a:cxn ang="0">
                    <a:pos x="206" y="5"/>
                  </a:cxn>
                  <a:cxn ang="0">
                    <a:pos x="274" y="0"/>
                  </a:cxn>
                </a:cxnLst>
                <a:rect l="0" t="0" r="r" b="b"/>
                <a:pathLst>
                  <a:path w="565" h="493">
                    <a:moveTo>
                      <a:pt x="274" y="0"/>
                    </a:moveTo>
                    <a:lnTo>
                      <a:pt x="309" y="3"/>
                    </a:lnTo>
                    <a:lnTo>
                      <a:pt x="342" y="11"/>
                    </a:lnTo>
                    <a:lnTo>
                      <a:pt x="375" y="22"/>
                    </a:lnTo>
                    <a:lnTo>
                      <a:pt x="408" y="37"/>
                    </a:lnTo>
                    <a:lnTo>
                      <a:pt x="438" y="57"/>
                    </a:lnTo>
                    <a:lnTo>
                      <a:pt x="468" y="80"/>
                    </a:lnTo>
                    <a:lnTo>
                      <a:pt x="495" y="106"/>
                    </a:lnTo>
                    <a:lnTo>
                      <a:pt x="521" y="135"/>
                    </a:lnTo>
                    <a:lnTo>
                      <a:pt x="545" y="168"/>
                    </a:lnTo>
                    <a:lnTo>
                      <a:pt x="565" y="204"/>
                    </a:lnTo>
                    <a:lnTo>
                      <a:pt x="560" y="222"/>
                    </a:lnTo>
                    <a:lnTo>
                      <a:pt x="552" y="240"/>
                    </a:lnTo>
                    <a:lnTo>
                      <a:pt x="540" y="258"/>
                    </a:lnTo>
                    <a:lnTo>
                      <a:pt x="525" y="273"/>
                    </a:lnTo>
                    <a:lnTo>
                      <a:pt x="508" y="288"/>
                    </a:lnTo>
                    <a:lnTo>
                      <a:pt x="488" y="301"/>
                    </a:lnTo>
                    <a:lnTo>
                      <a:pt x="466" y="312"/>
                    </a:lnTo>
                    <a:lnTo>
                      <a:pt x="442" y="320"/>
                    </a:lnTo>
                    <a:lnTo>
                      <a:pt x="415" y="325"/>
                    </a:lnTo>
                    <a:lnTo>
                      <a:pt x="388" y="327"/>
                    </a:lnTo>
                    <a:lnTo>
                      <a:pt x="351" y="325"/>
                    </a:lnTo>
                    <a:lnTo>
                      <a:pt x="317" y="320"/>
                    </a:lnTo>
                    <a:lnTo>
                      <a:pt x="285" y="314"/>
                    </a:lnTo>
                    <a:lnTo>
                      <a:pt x="256" y="305"/>
                    </a:lnTo>
                    <a:lnTo>
                      <a:pt x="230" y="295"/>
                    </a:lnTo>
                    <a:lnTo>
                      <a:pt x="207" y="284"/>
                    </a:lnTo>
                    <a:lnTo>
                      <a:pt x="186" y="272"/>
                    </a:lnTo>
                    <a:lnTo>
                      <a:pt x="168" y="261"/>
                    </a:lnTo>
                    <a:lnTo>
                      <a:pt x="153" y="250"/>
                    </a:lnTo>
                    <a:lnTo>
                      <a:pt x="140" y="240"/>
                    </a:lnTo>
                    <a:lnTo>
                      <a:pt x="131" y="230"/>
                    </a:lnTo>
                    <a:lnTo>
                      <a:pt x="124" y="224"/>
                    </a:lnTo>
                    <a:lnTo>
                      <a:pt x="120" y="219"/>
                    </a:lnTo>
                    <a:lnTo>
                      <a:pt x="118" y="218"/>
                    </a:lnTo>
                    <a:lnTo>
                      <a:pt x="123" y="254"/>
                    </a:lnTo>
                    <a:lnTo>
                      <a:pt x="124" y="287"/>
                    </a:lnTo>
                    <a:lnTo>
                      <a:pt x="122" y="317"/>
                    </a:lnTo>
                    <a:lnTo>
                      <a:pt x="117" y="346"/>
                    </a:lnTo>
                    <a:lnTo>
                      <a:pt x="111" y="372"/>
                    </a:lnTo>
                    <a:lnTo>
                      <a:pt x="103" y="396"/>
                    </a:lnTo>
                    <a:lnTo>
                      <a:pt x="93" y="418"/>
                    </a:lnTo>
                    <a:lnTo>
                      <a:pt x="83" y="436"/>
                    </a:lnTo>
                    <a:lnTo>
                      <a:pt x="71" y="454"/>
                    </a:lnTo>
                    <a:lnTo>
                      <a:pt x="60" y="469"/>
                    </a:lnTo>
                    <a:lnTo>
                      <a:pt x="49" y="482"/>
                    </a:lnTo>
                    <a:lnTo>
                      <a:pt x="38" y="493"/>
                    </a:lnTo>
                    <a:lnTo>
                      <a:pt x="31" y="478"/>
                    </a:lnTo>
                    <a:lnTo>
                      <a:pt x="25" y="462"/>
                    </a:lnTo>
                    <a:lnTo>
                      <a:pt x="15" y="430"/>
                    </a:lnTo>
                    <a:lnTo>
                      <a:pt x="7" y="396"/>
                    </a:lnTo>
                    <a:lnTo>
                      <a:pt x="2" y="363"/>
                    </a:lnTo>
                    <a:lnTo>
                      <a:pt x="0" y="328"/>
                    </a:lnTo>
                    <a:lnTo>
                      <a:pt x="1" y="295"/>
                    </a:lnTo>
                    <a:lnTo>
                      <a:pt x="4" y="261"/>
                    </a:lnTo>
                    <a:lnTo>
                      <a:pt x="9" y="228"/>
                    </a:lnTo>
                    <a:lnTo>
                      <a:pt x="18" y="196"/>
                    </a:lnTo>
                    <a:lnTo>
                      <a:pt x="29" y="165"/>
                    </a:lnTo>
                    <a:lnTo>
                      <a:pt x="42" y="135"/>
                    </a:lnTo>
                    <a:lnTo>
                      <a:pt x="58" y="109"/>
                    </a:lnTo>
                    <a:lnTo>
                      <a:pt x="76" y="84"/>
                    </a:lnTo>
                    <a:lnTo>
                      <a:pt x="96" y="62"/>
                    </a:lnTo>
                    <a:lnTo>
                      <a:pt x="119" y="43"/>
                    </a:lnTo>
                    <a:lnTo>
                      <a:pt x="145" y="27"/>
                    </a:lnTo>
                    <a:lnTo>
                      <a:pt x="172" y="15"/>
                    </a:lnTo>
                    <a:lnTo>
                      <a:pt x="206" y="5"/>
                    </a:lnTo>
                    <a:lnTo>
                      <a:pt x="241" y="1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" name="Freeform 220">
                <a:extLst>
                  <a:ext uri="{FF2B5EF4-FFF2-40B4-BE49-F238E27FC236}">
                    <a16:creationId xmlns:a16="http://schemas.microsoft.com/office/drawing/2014/main" id="{DD1FA5D4-480C-4792-89C0-7AB2C6E7B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4711" y="4001312"/>
                <a:ext cx="23886" cy="2605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2" y="1"/>
                  </a:cxn>
                  <a:cxn ang="0">
                    <a:pos x="15" y="4"/>
                  </a:cxn>
                  <a:cxn ang="0">
                    <a:pos x="16" y="8"/>
                  </a:cxn>
                  <a:cxn ang="0">
                    <a:pos x="15" y="13"/>
                  </a:cxn>
                  <a:cxn ang="0">
                    <a:pos x="10" y="16"/>
                  </a:cxn>
                  <a:cxn ang="0">
                    <a:pos x="5" y="16"/>
                  </a:cxn>
                  <a:cxn ang="0">
                    <a:pos x="3" y="15"/>
                  </a:cxn>
                  <a:cxn ang="0">
                    <a:pos x="1" y="13"/>
                  </a:cxn>
                  <a:cxn ang="0">
                    <a:pos x="0" y="8"/>
                  </a:cxn>
                  <a:cxn ang="0">
                    <a:pos x="1" y="4"/>
                  </a:cxn>
                  <a:cxn ang="0">
                    <a:pos x="3" y="1"/>
                  </a:cxn>
                  <a:cxn ang="0">
                    <a:pos x="8" y="0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12" y="1"/>
                    </a:lnTo>
                    <a:lnTo>
                      <a:pt x="15" y="4"/>
                    </a:lnTo>
                    <a:lnTo>
                      <a:pt x="16" y="8"/>
                    </a:lnTo>
                    <a:lnTo>
                      <a:pt x="15" y="13"/>
                    </a:lnTo>
                    <a:lnTo>
                      <a:pt x="10" y="16"/>
                    </a:lnTo>
                    <a:lnTo>
                      <a:pt x="5" y="16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3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36363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Freeform 221">
                <a:extLst>
                  <a:ext uri="{FF2B5EF4-FFF2-40B4-BE49-F238E27FC236}">
                    <a16:creationId xmlns:a16="http://schemas.microsoft.com/office/drawing/2014/main" id="{71B8FF62-BA54-4291-ABE8-5D1E6F70B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368" y="4122919"/>
                <a:ext cx="23886" cy="2605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15" y="3"/>
                  </a:cxn>
                  <a:cxn ang="0">
                    <a:pos x="16" y="5"/>
                  </a:cxn>
                  <a:cxn ang="0">
                    <a:pos x="16" y="10"/>
                  </a:cxn>
                  <a:cxn ang="0">
                    <a:pos x="13" y="14"/>
                  </a:cxn>
                  <a:cxn ang="0">
                    <a:pos x="8" y="16"/>
                  </a:cxn>
                  <a:cxn ang="0">
                    <a:pos x="4" y="14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6" y="0"/>
                  </a:cxn>
                </a:cxnLst>
                <a:rect l="0" t="0" r="r" b="b"/>
                <a:pathLst>
                  <a:path w="16" h="16">
                    <a:moveTo>
                      <a:pt x="6" y="0"/>
                    </a:moveTo>
                    <a:lnTo>
                      <a:pt x="11" y="0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6" y="5"/>
                    </a:lnTo>
                    <a:lnTo>
                      <a:pt x="16" y="10"/>
                    </a:lnTo>
                    <a:lnTo>
                      <a:pt x="13" y="14"/>
                    </a:lnTo>
                    <a:lnTo>
                      <a:pt x="8" y="16"/>
                    </a:lnTo>
                    <a:lnTo>
                      <a:pt x="4" y="14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6363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" name="Freeform 222">
                <a:extLst>
                  <a:ext uri="{FF2B5EF4-FFF2-40B4-BE49-F238E27FC236}">
                    <a16:creationId xmlns:a16="http://schemas.microsoft.com/office/drawing/2014/main" id="{7908E017-4965-42F9-A0CB-F5D77B2EC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504" y="2125085"/>
                <a:ext cx="65141" cy="466886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0" y="2"/>
                  </a:cxn>
                  <a:cxn ang="0">
                    <a:pos x="13" y="7"/>
                  </a:cxn>
                  <a:cxn ang="0">
                    <a:pos x="16" y="16"/>
                  </a:cxn>
                  <a:cxn ang="0">
                    <a:pos x="21" y="27"/>
                  </a:cxn>
                  <a:cxn ang="0">
                    <a:pos x="25" y="42"/>
                  </a:cxn>
                  <a:cxn ang="0">
                    <a:pos x="30" y="58"/>
                  </a:cxn>
                  <a:cxn ang="0">
                    <a:pos x="35" y="78"/>
                  </a:cxn>
                  <a:cxn ang="0">
                    <a:pos x="38" y="99"/>
                  </a:cxn>
                  <a:cxn ang="0">
                    <a:pos x="40" y="123"/>
                  </a:cxn>
                  <a:cxn ang="0">
                    <a:pos x="40" y="148"/>
                  </a:cxn>
                  <a:cxn ang="0">
                    <a:pos x="38" y="174"/>
                  </a:cxn>
                  <a:cxn ang="0">
                    <a:pos x="33" y="203"/>
                  </a:cxn>
                  <a:cxn ang="0">
                    <a:pos x="26" y="232"/>
                  </a:cxn>
                  <a:cxn ang="0">
                    <a:pos x="15" y="262"/>
                  </a:cxn>
                  <a:cxn ang="0">
                    <a:pos x="0" y="294"/>
                  </a:cxn>
                  <a:cxn ang="0">
                    <a:pos x="0" y="291"/>
                  </a:cxn>
                  <a:cxn ang="0">
                    <a:pos x="3" y="286"/>
                  </a:cxn>
                  <a:cxn ang="0">
                    <a:pos x="6" y="276"/>
                  </a:cxn>
                  <a:cxn ang="0">
                    <a:pos x="11" y="262"/>
                  </a:cxn>
                  <a:cxn ang="0">
                    <a:pos x="15" y="246"/>
                  </a:cxn>
                  <a:cxn ang="0">
                    <a:pos x="19" y="227"/>
                  </a:cxn>
                  <a:cxn ang="0">
                    <a:pos x="23" y="205"/>
                  </a:cxn>
                  <a:cxn ang="0">
                    <a:pos x="27" y="181"/>
                  </a:cxn>
                  <a:cxn ang="0">
                    <a:pos x="29" y="154"/>
                  </a:cxn>
                  <a:cxn ang="0">
                    <a:pos x="29" y="126"/>
                  </a:cxn>
                  <a:cxn ang="0">
                    <a:pos x="28" y="96"/>
                  </a:cxn>
                  <a:cxn ang="0">
                    <a:pos x="25" y="65"/>
                  </a:cxn>
                  <a:cxn ang="0">
                    <a:pos x="18" y="33"/>
                  </a:cxn>
                  <a:cxn ang="0">
                    <a:pos x="9" y="0"/>
                  </a:cxn>
                </a:cxnLst>
                <a:rect l="0" t="0" r="r" b="b"/>
                <a:pathLst>
                  <a:path w="40" h="294">
                    <a:moveTo>
                      <a:pt x="9" y="0"/>
                    </a:moveTo>
                    <a:lnTo>
                      <a:pt x="10" y="2"/>
                    </a:lnTo>
                    <a:lnTo>
                      <a:pt x="13" y="7"/>
                    </a:lnTo>
                    <a:lnTo>
                      <a:pt x="16" y="16"/>
                    </a:lnTo>
                    <a:lnTo>
                      <a:pt x="21" y="27"/>
                    </a:lnTo>
                    <a:lnTo>
                      <a:pt x="25" y="42"/>
                    </a:lnTo>
                    <a:lnTo>
                      <a:pt x="30" y="58"/>
                    </a:lnTo>
                    <a:lnTo>
                      <a:pt x="35" y="78"/>
                    </a:lnTo>
                    <a:lnTo>
                      <a:pt x="38" y="99"/>
                    </a:lnTo>
                    <a:lnTo>
                      <a:pt x="40" y="123"/>
                    </a:lnTo>
                    <a:lnTo>
                      <a:pt x="40" y="148"/>
                    </a:lnTo>
                    <a:lnTo>
                      <a:pt x="38" y="174"/>
                    </a:lnTo>
                    <a:lnTo>
                      <a:pt x="33" y="203"/>
                    </a:lnTo>
                    <a:lnTo>
                      <a:pt x="26" y="232"/>
                    </a:lnTo>
                    <a:lnTo>
                      <a:pt x="15" y="262"/>
                    </a:lnTo>
                    <a:lnTo>
                      <a:pt x="0" y="294"/>
                    </a:lnTo>
                    <a:lnTo>
                      <a:pt x="0" y="291"/>
                    </a:lnTo>
                    <a:lnTo>
                      <a:pt x="3" y="286"/>
                    </a:lnTo>
                    <a:lnTo>
                      <a:pt x="6" y="276"/>
                    </a:lnTo>
                    <a:lnTo>
                      <a:pt x="11" y="262"/>
                    </a:lnTo>
                    <a:lnTo>
                      <a:pt x="15" y="246"/>
                    </a:lnTo>
                    <a:lnTo>
                      <a:pt x="19" y="227"/>
                    </a:lnTo>
                    <a:lnTo>
                      <a:pt x="23" y="205"/>
                    </a:lnTo>
                    <a:lnTo>
                      <a:pt x="27" y="181"/>
                    </a:lnTo>
                    <a:lnTo>
                      <a:pt x="29" y="154"/>
                    </a:lnTo>
                    <a:lnTo>
                      <a:pt x="29" y="126"/>
                    </a:lnTo>
                    <a:lnTo>
                      <a:pt x="28" y="96"/>
                    </a:lnTo>
                    <a:lnTo>
                      <a:pt x="25" y="65"/>
                    </a:lnTo>
                    <a:lnTo>
                      <a:pt x="18" y="3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" name="Freeform 223">
                <a:extLst>
                  <a:ext uri="{FF2B5EF4-FFF2-40B4-BE49-F238E27FC236}">
                    <a16:creationId xmlns:a16="http://schemas.microsoft.com/office/drawing/2014/main" id="{2F5A291E-AF7D-430E-9B33-65A777C78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893" y="1912273"/>
                <a:ext cx="419071" cy="275789"/>
              </a:xfrm>
              <a:custGeom>
                <a:avLst/>
                <a:gdLst/>
                <a:ahLst/>
                <a:cxnLst>
                  <a:cxn ang="0">
                    <a:pos x="228" y="0"/>
                  </a:cxn>
                  <a:cxn ang="0">
                    <a:pos x="230" y="1"/>
                  </a:cxn>
                  <a:cxn ang="0">
                    <a:pos x="233" y="5"/>
                  </a:cxn>
                  <a:cxn ang="0">
                    <a:pos x="237" y="11"/>
                  </a:cxn>
                  <a:cxn ang="0">
                    <a:pos x="242" y="19"/>
                  </a:cxn>
                  <a:cxn ang="0">
                    <a:pos x="249" y="29"/>
                  </a:cxn>
                  <a:cxn ang="0">
                    <a:pos x="254" y="40"/>
                  </a:cxn>
                  <a:cxn ang="0">
                    <a:pos x="260" y="52"/>
                  </a:cxn>
                  <a:cxn ang="0">
                    <a:pos x="263" y="66"/>
                  </a:cxn>
                  <a:cxn ang="0">
                    <a:pos x="264" y="80"/>
                  </a:cxn>
                  <a:cxn ang="0">
                    <a:pos x="264" y="94"/>
                  </a:cxn>
                  <a:cxn ang="0">
                    <a:pos x="260" y="108"/>
                  </a:cxn>
                  <a:cxn ang="0">
                    <a:pos x="253" y="122"/>
                  </a:cxn>
                  <a:cxn ang="0">
                    <a:pos x="242" y="135"/>
                  </a:cxn>
                  <a:cxn ang="0">
                    <a:pos x="227" y="148"/>
                  </a:cxn>
                  <a:cxn ang="0">
                    <a:pos x="207" y="159"/>
                  </a:cxn>
                  <a:cxn ang="0">
                    <a:pos x="187" y="167"/>
                  </a:cxn>
                  <a:cxn ang="0">
                    <a:pos x="165" y="171"/>
                  </a:cxn>
                  <a:cxn ang="0">
                    <a:pos x="143" y="174"/>
                  </a:cxn>
                  <a:cxn ang="0">
                    <a:pos x="120" y="174"/>
                  </a:cxn>
                  <a:cxn ang="0">
                    <a:pos x="98" y="171"/>
                  </a:cxn>
                  <a:cxn ang="0">
                    <a:pos x="77" y="168"/>
                  </a:cxn>
                  <a:cxn ang="0">
                    <a:pos x="57" y="161"/>
                  </a:cxn>
                  <a:cxn ang="0">
                    <a:pos x="39" y="155"/>
                  </a:cxn>
                  <a:cxn ang="0">
                    <a:pos x="23" y="146"/>
                  </a:cxn>
                  <a:cxn ang="0">
                    <a:pos x="10" y="138"/>
                  </a:cxn>
                  <a:cxn ang="0">
                    <a:pos x="0" y="128"/>
                  </a:cxn>
                  <a:cxn ang="0">
                    <a:pos x="2" y="129"/>
                  </a:cxn>
                  <a:cxn ang="0">
                    <a:pos x="8" y="131"/>
                  </a:cxn>
                  <a:cxn ang="0">
                    <a:pos x="17" y="133"/>
                  </a:cxn>
                  <a:cxn ang="0">
                    <a:pos x="29" y="135"/>
                  </a:cxn>
                  <a:cxn ang="0">
                    <a:pos x="44" y="138"/>
                  </a:cxn>
                  <a:cxn ang="0">
                    <a:pos x="60" y="139"/>
                  </a:cxn>
                  <a:cxn ang="0">
                    <a:pos x="78" y="139"/>
                  </a:cxn>
                  <a:cxn ang="0">
                    <a:pos x="96" y="138"/>
                  </a:cxn>
                  <a:cxn ang="0">
                    <a:pos x="115" y="135"/>
                  </a:cxn>
                  <a:cxn ang="0">
                    <a:pos x="134" y="130"/>
                  </a:cxn>
                  <a:cxn ang="0">
                    <a:pos x="152" y="121"/>
                  </a:cxn>
                  <a:cxn ang="0">
                    <a:pos x="169" y="109"/>
                  </a:cxn>
                  <a:cxn ang="0">
                    <a:pos x="167" y="109"/>
                  </a:cxn>
                  <a:cxn ang="0">
                    <a:pos x="162" y="110"/>
                  </a:cxn>
                  <a:cxn ang="0">
                    <a:pos x="152" y="109"/>
                  </a:cxn>
                  <a:cxn ang="0">
                    <a:pos x="141" y="109"/>
                  </a:cxn>
                  <a:cxn ang="0">
                    <a:pos x="129" y="107"/>
                  </a:cxn>
                  <a:cxn ang="0">
                    <a:pos x="115" y="103"/>
                  </a:cxn>
                  <a:cxn ang="0">
                    <a:pos x="101" y="97"/>
                  </a:cxn>
                  <a:cxn ang="0">
                    <a:pos x="89" y="88"/>
                  </a:cxn>
                  <a:cxn ang="0">
                    <a:pos x="77" y="77"/>
                  </a:cxn>
                  <a:cxn ang="0">
                    <a:pos x="78" y="77"/>
                  </a:cxn>
                  <a:cxn ang="0">
                    <a:pos x="83" y="77"/>
                  </a:cxn>
                  <a:cxn ang="0">
                    <a:pos x="90" y="78"/>
                  </a:cxn>
                  <a:cxn ang="0">
                    <a:pos x="99" y="79"/>
                  </a:cxn>
                  <a:cxn ang="0">
                    <a:pos x="110" y="79"/>
                  </a:cxn>
                  <a:cxn ang="0">
                    <a:pos x="135" y="77"/>
                  </a:cxn>
                  <a:cxn ang="0">
                    <a:pos x="149" y="76"/>
                  </a:cxn>
                  <a:cxn ang="0">
                    <a:pos x="162" y="73"/>
                  </a:cxn>
                  <a:cxn ang="0">
                    <a:pos x="176" y="68"/>
                  </a:cxn>
                  <a:cxn ang="0">
                    <a:pos x="188" y="62"/>
                  </a:cxn>
                  <a:cxn ang="0">
                    <a:pos x="200" y="54"/>
                  </a:cxn>
                  <a:cxn ang="0">
                    <a:pos x="210" y="44"/>
                  </a:cxn>
                  <a:cxn ang="0">
                    <a:pos x="219" y="32"/>
                  </a:cxn>
                  <a:cxn ang="0">
                    <a:pos x="225" y="17"/>
                  </a:cxn>
                  <a:cxn ang="0">
                    <a:pos x="228" y="0"/>
                  </a:cxn>
                </a:cxnLst>
                <a:rect l="0" t="0" r="r" b="b"/>
                <a:pathLst>
                  <a:path w="264" h="174">
                    <a:moveTo>
                      <a:pt x="228" y="0"/>
                    </a:moveTo>
                    <a:lnTo>
                      <a:pt x="230" y="1"/>
                    </a:lnTo>
                    <a:lnTo>
                      <a:pt x="233" y="5"/>
                    </a:lnTo>
                    <a:lnTo>
                      <a:pt x="237" y="11"/>
                    </a:lnTo>
                    <a:lnTo>
                      <a:pt x="242" y="19"/>
                    </a:lnTo>
                    <a:lnTo>
                      <a:pt x="249" y="29"/>
                    </a:lnTo>
                    <a:lnTo>
                      <a:pt x="254" y="40"/>
                    </a:lnTo>
                    <a:lnTo>
                      <a:pt x="260" y="52"/>
                    </a:lnTo>
                    <a:lnTo>
                      <a:pt x="263" y="66"/>
                    </a:lnTo>
                    <a:lnTo>
                      <a:pt x="264" y="80"/>
                    </a:lnTo>
                    <a:lnTo>
                      <a:pt x="264" y="94"/>
                    </a:lnTo>
                    <a:lnTo>
                      <a:pt x="260" y="108"/>
                    </a:lnTo>
                    <a:lnTo>
                      <a:pt x="253" y="122"/>
                    </a:lnTo>
                    <a:lnTo>
                      <a:pt x="242" y="135"/>
                    </a:lnTo>
                    <a:lnTo>
                      <a:pt x="227" y="148"/>
                    </a:lnTo>
                    <a:lnTo>
                      <a:pt x="207" y="159"/>
                    </a:lnTo>
                    <a:lnTo>
                      <a:pt x="187" y="167"/>
                    </a:lnTo>
                    <a:lnTo>
                      <a:pt x="165" y="171"/>
                    </a:lnTo>
                    <a:lnTo>
                      <a:pt x="143" y="174"/>
                    </a:lnTo>
                    <a:lnTo>
                      <a:pt x="120" y="174"/>
                    </a:lnTo>
                    <a:lnTo>
                      <a:pt x="98" y="171"/>
                    </a:lnTo>
                    <a:lnTo>
                      <a:pt x="77" y="168"/>
                    </a:lnTo>
                    <a:lnTo>
                      <a:pt x="57" y="161"/>
                    </a:lnTo>
                    <a:lnTo>
                      <a:pt x="39" y="155"/>
                    </a:lnTo>
                    <a:lnTo>
                      <a:pt x="23" y="146"/>
                    </a:lnTo>
                    <a:lnTo>
                      <a:pt x="10" y="138"/>
                    </a:lnTo>
                    <a:lnTo>
                      <a:pt x="0" y="128"/>
                    </a:lnTo>
                    <a:lnTo>
                      <a:pt x="2" y="129"/>
                    </a:lnTo>
                    <a:lnTo>
                      <a:pt x="8" y="131"/>
                    </a:lnTo>
                    <a:lnTo>
                      <a:pt x="17" y="133"/>
                    </a:lnTo>
                    <a:lnTo>
                      <a:pt x="29" y="135"/>
                    </a:lnTo>
                    <a:lnTo>
                      <a:pt x="44" y="138"/>
                    </a:lnTo>
                    <a:lnTo>
                      <a:pt x="60" y="139"/>
                    </a:lnTo>
                    <a:lnTo>
                      <a:pt x="78" y="139"/>
                    </a:lnTo>
                    <a:lnTo>
                      <a:pt x="96" y="138"/>
                    </a:lnTo>
                    <a:lnTo>
                      <a:pt x="115" y="135"/>
                    </a:lnTo>
                    <a:lnTo>
                      <a:pt x="134" y="130"/>
                    </a:lnTo>
                    <a:lnTo>
                      <a:pt x="152" y="121"/>
                    </a:lnTo>
                    <a:lnTo>
                      <a:pt x="169" y="109"/>
                    </a:lnTo>
                    <a:lnTo>
                      <a:pt x="167" y="109"/>
                    </a:lnTo>
                    <a:lnTo>
                      <a:pt x="162" y="110"/>
                    </a:lnTo>
                    <a:lnTo>
                      <a:pt x="152" y="109"/>
                    </a:lnTo>
                    <a:lnTo>
                      <a:pt x="141" y="109"/>
                    </a:lnTo>
                    <a:lnTo>
                      <a:pt x="129" y="107"/>
                    </a:lnTo>
                    <a:lnTo>
                      <a:pt x="115" y="103"/>
                    </a:lnTo>
                    <a:lnTo>
                      <a:pt x="101" y="97"/>
                    </a:lnTo>
                    <a:lnTo>
                      <a:pt x="89" y="88"/>
                    </a:lnTo>
                    <a:lnTo>
                      <a:pt x="77" y="77"/>
                    </a:lnTo>
                    <a:lnTo>
                      <a:pt x="78" y="77"/>
                    </a:lnTo>
                    <a:lnTo>
                      <a:pt x="83" y="77"/>
                    </a:lnTo>
                    <a:lnTo>
                      <a:pt x="90" y="78"/>
                    </a:lnTo>
                    <a:lnTo>
                      <a:pt x="99" y="79"/>
                    </a:lnTo>
                    <a:lnTo>
                      <a:pt x="110" y="79"/>
                    </a:lnTo>
                    <a:lnTo>
                      <a:pt x="135" y="77"/>
                    </a:lnTo>
                    <a:lnTo>
                      <a:pt x="149" y="76"/>
                    </a:lnTo>
                    <a:lnTo>
                      <a:pt x="162" y="73"/>
                    </a:lnTo>
                    <a:lnTo>
                      <a:pt x="176" y="68"/>
                    </a:lnTo>
                    <a:lnTo>
                      <a:pt x="188" y="62"/>
                    </a:lnTo>
                    <a:lnTo>
                      <a:pt x="200" y="54"/>
                    </a:lnTo>
                    <a:lnTo>
                      <a:pt x="210" y="44"/>
                    </a:lnTo>
                    <a:lnTo>
                      <a:pt x="219" y="32"/>
                    </a:lnTo>
                    <a:lnTo>
                      <a:pt x="225" y="17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36363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Rectangle 224">
                <a:extLst>
                  <a:ext uri="{FF2B5EF4-FFF2-40B4-BE49-F238E27FC236}">
                    <a16:creationId xmlns:a16="http://schemas.microsoft.com/office/drawing/2014/main" id="{A3036731-F7CA-4260-B8B0-A3577A617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2153" y="3391105"/>
                <a:ext cx="1094364" cy="857765"/>
              </a:xfrm>
              <a:prstGeom prst="rect">
                <a:avLst/>
              </a:prstGeom>
              <a:solidFill>
                <a:srgbClr val="D5E0E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" name="Freeform 225">
                <a:extLst>
                  <a:ext uri="{FF2B5EF4-FFF2-40B4-BE49-F238E27FC236}">
                    <a16:creationId xmlns:a16="http://schemas.microsoft.com/office/drawing/2014/main" id="{45BBD075-D536-40B1-A424-85463A9F8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436" y="3695123"/>
                <a:ext cx="201935" cy="204127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3" y="1"/>
                  </a:cxn>
                  <a:cxn ang="0">
                    <a:pos x="65" y="5"/>
                  </a:cxn>
                  <a:cxn ang="0">
                    <a:pos x="80" y="10"/>
                  </a:cxn>
                  <a:cxn ang="0">
                    <a:pos x="95" y="16"/>
                  </a:cxn>
                  <a:cxn ang="0">
                    <a:pos x="108" y="21"/>
                  </a:cxn>
                  <a:cxn ang="0">
                    <a:pos x="115" y="25"/>
                  </a:cxn>
                  <a:cxn ang="0">
                    <a:pos x="120" y="30"/>
                  </a:cxn>
                  <a:cxn ang="0">
                    <a:pos x="124" y="35"/>
                  </a:cxn>
                  <a:cxn ang="0">
                    <a:pos x="126" y="43"/>
                  </a:cxn>
                  <a:cxn ang="0">
                    <a:pos x="128" y="53"/>
                  </a:cxn>
                  <a:cxn ang="0">
                    <a:pos x="126" y="65"/>
                  </a:cxn>
                  <a:cxn ang="0">
                    <a:pos x="124" y="79"/>
                  </a:cxn>
                  <a:cxn ang="0">
                    <a:pos x="119" y="94"/>
                  </a:cxn>
                  <a:cxn ang="0">
                    <a:pos x="113" y="106"/>
                  </a:cxn>
                  <a:cxn ang="0">
                    <a:pos x="107" y="115"/>
                  </a:cxn>
                  <a:cxn ang="0">
                    <a:pos x="101" y="121"/>
                  </a:cxn>
                  <a:cxn ang="0">
                    <a:pos x="96" y="125"/>
                  </a:cxn>
                  <a:cxn ang="0">
                    <a:pos x="93" y="128"/>
                  </a:cxn>
                  <a:cxn ang="0">
                    <a:pos x="91" y="128"/>
                  </a:cxn>
                  <a:cxn ang="0">
                    <a:pos x="78" y="129"/>
                  </a:cxn>
                  <a:cxn ang="0">
                    <a:pos x="67" y="128"/>
                  </a:cxn>
                  <a:cxn ang="0">
                    <a:pos x="57" y="124"/>
                  </a:cxn>
                  <a:cxn ang="0">
                    <a:pos x="44" y="118"/>
                  </a:cxn>
                  <a:cxn ang="0">
                    <a:pos x="30" y="110"/>
                  </a:cxn>
                  <a:cxn ang="0">
                    <a:pos x="17" y="99"/>
                  </a:cxn>
                  <a:cxn ang="0">
                    <a:pos x="7" y="87"/>
                  </a:cxn>
                  <a:cxn ang="0">
                    <a:pos x="0" y="73"/>
                  </a:cxn>
                  <a:cxn ang="0">
                    <a:pos x="0" y="67"/>
                  </a:cxn>
                  <a:cxn ang="0">
                    <a:pos x="1" y="59"/>
                  </a:cxn>
                  <a:cxn ang="0">
                    <a:pos x="3" y="48"/>
                  </a:cxn>
                  <a:cxn ang="0">
                    <a:pos x="11" y="27"/>
                  </a:cxn>
                  <a:cxn ang="0">
                    <a:pos x="16" y="17"/>
                  </a:cxn>
                  <a:cxn ang="0">
                    <a:pos x="21" y="10"/>
                  </a:cxn>
                  <a:cxn ang="0">
                    <a:pos x="28" y="4"/>
                  </a:cxn>
                  <a:cxn ang="0">
                    <a:pos x="35" y="1"/>
                  </a:cxn>
                  <a:cxn ang="0">
                    <a:pos x="43" y="0"/>
                  </a:cxn>
                </a:cxnLst>
                <a:rect l="0" t="0" r="r" b="b"/>
                <a:pathLst>
                  <a:path w="128" h="129">
                    <a:moveTo>
                      <a:pt x="43" y="0"/>
                    </a:moveTo>
                    <a:lnTo>
                      <a:pt x="53" y="1"/>
                    </a:lnTo>
                    <a:lnTo>
                      <a:pt x="65" y="5"/>
                    </a:lnTo>
                    <a:lnTo>
                      <a:pt x="80" y="10"/>
                    </a:lnTo>
                    <a:lnTo>
                      <a:pt x="95" y="16"/>
                    </a:lnTo>
                    <a:lnTo>
                      <a:pt x="108" y="21"/>
                    </a:lnTo>
                    <a:lnTo>
                      <a:pt x="115" y="25"/>
                    </a:lnTo>
                    <a:lnTo>
                      <a:pt x="120" y="30"/>
                    </a:lnTo>
                    <a:lnTo>
                      <a:pt x="124" y="35"/>
                    </a:lnTo>
                    <a:lnTo>
                      <a:pt x="126" y="43"/>
                    </a:lnTo>
                    <a:lnTo>
                      <a:pt x="128" y="53"/>
                    </a:lnTo>
                    <a:lnTo>
                      <a:pt x="126" y="65"/>
                    </a:lnTo>
                    <a:lnTo>
                      <a:pt x="124" y="79"/>
                    </a:lnTo>
                    <a:lnTo>
                      <a:pt x="119" y="94"/>
                    </a:lnTo>
                    <a:lnTo>
                      <a:pt x="113" y="106"/>
                    </a:lnTo>
                    <a:lnTo>
                      <a:pt x="107" y="115"/>
                    </a:lnTo>
                    <a:lnTo>
                      <a:pt x="101" y="121"/>
                    </a:lnTo>
                    <a:lnTo>
                      <a:pt x="96" y="125"/>
                    </a:lnTo>
                    <a:lnTo>
                      <a:pt x="93" y="128"/>
                    </a:lnTo>
                    <a:lnTo>
                      <a:pt x="91" y="128"/>
                    </a:lnTo>
                    <a:lnTo>
                      <a:pt x="78" y="129"/>
                    </a:lnTo>
                    <a:lnTo>
                      <a:pt x="67" y="128"/>
                    </a:lnTo>
                    <a:lnTo>
                      <a:pt x="57" y="124"/>
                    </a:lnTo>
                    <a:lnTo>
                      <a:pt x="44" y="118"/>
                    </a:lnTo>
                    <a:lnTo>
                      <a:pt x="30" y="110"/>
                    </a:lnTo>
                    <a:lnTo>
                      <a:pt x="17" y="99"/>
                    </a:lnTo>
                    <a:lnTo>
                      <a:pt x="7" y="87"/>
                    </a:lnTo>
                    <a:lnTo>
                      <a:pt x="0" y="73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3" y="48"/>
                    </a:lnTo>
                    <a:lnTo>
                      <a:pt x="11" y="27"/>
                    </a:lnTo>
                    <a:lnTo>
                      <a:pt x="16" y="17"/>
                    </a:lnTo>
                    <a:lnTo>
                      <a:pt x="21" y="10"/>
                    </a:lnTo>
                    <a:lnTo>
                      <a:pt x="28" y="4"/>
                    </a:lnTo>
                    <a:lnTo>
                      <a:pt x="35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" name="Freeform 226">
                <a:extLst>
                  <a:ext uri="{FF2B5EF4-FFF2-40B4-BE49-F238E27FC236}">
                    <a16:creationId xmlns:a16="http://schemas.microsoft.com/office/drawing/2014/main" id="{8EBB7254-3558-4E48-BC53-262BD6B29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436" y="3695123"/>
                <a:ext cx="141137" cy="20412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7" y="8"/>
                  </a:cxn>
                  <a:cxn ang="0">
                    <a:pos x="32" y="19"/>
                  </a:cxn>
                  <a:cxn ang="0">
                    <a:pos x="28" y="31"/>
                  </a:cxn>
                  <a:cxn ang="0">
                    <a:pos x="25" y="45"/>
                  </a:cxn>
                  <a:cxn ang="0">
                    <a:pos x="22" y="57"/>
                  </a:cxn>
                  <a:cxn ang="0">
                    <a:pos x="22" y="69"/>
                  </a:cxn>
                  <a:cxn ang="0">
                    <a:pos x="25" y="80"/>
                  </a:cxn>
                  <a:cxn ang="0">
                    <a:pos x="31" y="92"/>
                  </a:cxn>
                  <a:cxn ang="0">
                    <a:pos x="40" y="103"/>
                  </a:cxn>
                  <a:cxn ang="0">
                    <a:pos x="51" y="112"/>
                  </a:cxn>
                  <a:cxn ang="0">
                    <a:pos x="64" y="119"/>
                  </a:cxn>
                  <a:cxn ang="0">
                    <a:pos x="77" y="125"/>
                  </a:cxn>
                  <a:cxn ang="0">
                    <a:pos x="90" y="128"/>
                  </a:cxn>
                  <a:cxn ang="0">
                    <a:pos x="77" y="128"/>
                  </a:cxn>
                  <a:cxn ang="0">
                    <a:pos x="67" y="127"/>
                  </a:cxn>
                  <a:cxn ang="0">
                    <a:pos x="56" y="124"/>
                  </a:cxn>
                  <a:cxn ang="0">
                    <a:pos x="44" y="118"/>
                  </a:cxn>
                  <a:cxn ang="0">
                    <a:pos x="30" y="110"/>
                  </a:cxn>
                  <a:cxn ang="0">
                    <a:pos x="17" y="99"/>
                  </a:cxn>
                  <a:cxn ang="0">
                    <a:pos x="7" y="87"/>
                  </a:cxn>
                  <a:cxn ang="0">
                    <a:pos x="0" y="73"/>
                  </a:cxn>
                  <a:cxn ang="0">
                    <a:pos x="0" y="67"/>
                  </a:cxn>
                  <a:cxn ang="0">
                    <a:pos x="1" y="59"/>
                  </a:cxn>
                  <a:cxn ang="0">
                    <a:pos x="3" y="48"/>
                  </a:cxn>
                  <a:cxn ang="0">
                    <a:pos x="11" y="27"/>
                  </a:cxn>
                  <a:cxn ang="0">
                    <a:pos x="16" y="17"/>
                  </a:cxn>
                  <a:cxn ang="0">
                    <a:pos x="21" y="10"/>
                  </a:cxn>
                  <a:cxn ang="0">
                    <a:pos x="28" y="4"/>
                  </a:cxn>
                  <a:cxn ang="0">
                    <a:pos x="34" y="1"/>
                  </a:cxn>
                  <a:cxn ang="0">
                    <a:pos x="42" y="0"/>
                  </a:cxn>
                </a:cxnLst>
                <a:rect l="0" t="0" r="r" b="b"/>
                <a:pathLst>
                  <a:path w="90" h="128">
                    <a:moveTo>
                      <a:pt x="42" y="0"/>
                    </a:moveTo>
                    <a:lnTo>
                      <a:pt x="37" y="8"/>
                    </a:lnTo>
                    <a:lnTo>
                      <a:pt x="32" y="19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2" y="57"/>
                    </a:lnTo>
                    <a:lnTo>
                      <a:pt x="22" y="69"/>
                    </a:lnTo>
                    <a:lnTo>
                      <a:pt x="25" y="80"/>
                    </a:lnTo>
                    <a:lnTo>
                      <a:pt x="31" y="92"/>
                    </a:lnTo>
                    <a:lnTo>
                      <a:pt x="40" y="103"/>
                    </a:lnTo>
                    <a:lnTo>
                      <a:pt x="51" y="112"/>
                    </a:lnTo>
                    <a:lnTo>
                      <a:pt x="64" y="119"/>
                    </a:lnTo>
                    <a:lnTo>
                      <a:pt x="77" y="125"/>
                    </a:lnTo>
                    <a:lnTo>
                      <a:pt x="90" y="128"/>
                    </a:lnTo>
                    <a:lnTo>
                      <a:pt x="77" y="128"/>
                    </a:lnTo>
                    <a:lnTo>
                      <a:pt x="67" y="127"/>
                    </a:lnTo>
                    <a:lnTo>
                      <a:pt x="56" y="124"/>
                    </a:lnTo>
                    <a:lnTo>
                      <a:pt x="44" y="118"/>
                    </a:lnTo>
                    <a:lnTo>
                      <a:pt x="30" y="110"/>
                    </a:lnTo>
                    <a:lnTo>
                      <a:pt x="17" y="99"/>
                    </a:lnTo>
                    <a:lnTo>
                      <a:pt x="7" y="87"/>
                    </a:lnTo>
                    <a:lnTo>
                      <a:pt x="0" y="73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3" y="48"/>
                    </a:lnTo>
                    <a:lnTo>
                      <a:pt x="11" y="27"/>
                    </a:lnTo>
                    <a:lnTo>
                      <a:pt x="16" y="17"/>
                    </a:lnTo>
                    <a:lnTo>
                      <a:pt x="21" y="10"/>
                    </a:lnTo>
                    <a:lnTo>
                      <a:pt x="28" y="4"/>
                    </a:lnTo>
                    <a:lnTo>
                      <a:pt x="34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6964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" name="Freeform 227">
                <a:extLst>
                  <a:ext uri="{FF2B5EF4-FFF2-40B4-BE49-F238E27FC236}">
                    <a16:creationId xmlns:a16="http://schemas.microsoft.com/office/drawing/2014/main" id="{4401198F-54C8-4144-955A-CB7C3B7A5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120" y="3501854"/>
                <a:ext cx="794716" cy="595007"/>
              </a:xfrm>
              <a:custGeom>
                <a:avLst/>
                <a:gdLst/>
                <a:ahLst/>
                <a:cxnLst>
                  <a:cxn ang="0">
                    <a:pos x="501" y="0"/>
                  </a:cxn>
                  <a:cxn ang="0">
                    <a:pos x="428" y="226"/>
                  </a:cxn>
                  <a:cxn ang="0">
                    <a:pos x="424" y="134"/>
                  </a:cxn>
                  <a:cxn ang="0">
                    <a:pos x="260" y="375"/>
                  </a:cxn>
                  <a:cxn ang="0">
                    <a:pos x="168" y="181"/>
                  </a:cxn>
                  <a:cxn ang="0">
                    <a:pos x="0" y="347"/>
                  </a:cxn>
                  <a:cxn ang="0">
                    <a:pos x="7" y="337"/>
                  </a:cxn>
                  <a:cxn ang="0">
                    <a:pos x="13" y="329"/>
                  </a:cxn>
                  <a:cxn ang="0">
                    <a:pos x="20" y="319"/>
                  </a:cxn>
                  <a:cxn ang="0">
                    <a:pos x="30" y="306"/>
                  </a:cxn>
                  <a:cxn ang="0">
                    <a:pos x="39" y="292"/>
                  </a:cxn>
                  <a:cxn ang="0">
                    <a:pos x="50" y="276"/>
                  </a:cxn>
                  <a:cxn ang="0">
                    <a:pos x="62" y="261"/>
                  </a:cxn>
                  <a:cxn ang="0">
                    <a:pos x="74" y="243"/>
                  </a:cxn>
                  <a:cxn ang="0">
                    <a:pos x="86" y="227"/>
                  </a:cxn>
                  <a:cxn ang="0">
                    <a:pos x="98" y="210"/>
                  </a:cxn>
                  <a:cxn ang="0">
                    <a:pos x="110" y="193"/>
                  </a:cxn>
                  <a:cxn ang="0">
                    <a:pos x="121" y="178"/>
                  </a:cxn>
                  <a:cxn ang="0">
                    <a:pos x="132" y="163"/>
                  </a:cxn>
                  <a:cxn ang="0">
                    <a:pos x="141" y="149"/>
                  </a:cxn>
                  <a:cxn ang="0">
                    <a:pos x="149" y="138"/>
                  </a:cxn>
                  <a:cxn ang="0">
                    <a:pos x="156" y="128"/>
                  </a:cxn>
                  <a:cxn ang="0">
                    <a:pos x="161" y="121"/>
                  </a:cxn>
                  <a:cxn ang="0">
                    <a:pos x="165" y="116"/>
                  </a:cxn>
                  <a:cxn ang="0">
                    <a:pos x="166" y="115"/>
                  </a:cxn>
                  <a:cxn ang="0">
                    <a:pos x="271" y="295"/>
                  </a:cxn>
                  <a:cxn ang="0">
                    <a:pos x="396" y="123"/>
                  </a:cxn>
                  <a:cxn ang="0">
                    <a:pos x="314" y="141"/>
                  </a:cxn>
                  <a:cxn ang="0">
                    <a:pos x="501" y="0"/>
                  </a:cxn>
                </a:cxnLst>
                <a:rect l="0" t="0" r="r" b="b"/>
                <a:pathLst>
                  <a:path w="501" h="375">
                    <a:moveTo>
                      <a:pt x="501" y="0"/>
                    </a:moveTo>
                    <a:lnTo>
                      <a:pt x="428" y="226"/>
                    </a:lnTo>
                    <a:lnTo>
                      <a:pt x="424" y="134"/>
                    </a:lnTo>
                    <a:lnTo>
                      <a:pt x="260" y="375"/>
                    </a:lnTo>
                    <a:lnTo>
                      <a:pt x="168" y="181"/>
                    </a:lnTo>
                    <a:lnTo>
                      <a:pt x="0" y="347"/>
                    </a:lnTo>
                    <a:lnTo>
                      <a:pt x="7" y="337"/>
                    </a:lnTo>
                    <a:lnTo>
                      <a:pt x="13" y="329"/>
                    </a:lnTo>
                    <a:lnTo>
                      <a:pt x="20" y="319"/>
                    </a:lnTo>
                    <a:lnTo>
                      <a:pt x="30" y="306"/>
                    </a:lnTo>
                    <a:lnTo>
                      <a:pt x="39" y="292"/>
                    </a:lnTo>
                    <a:lnTo>
                      <a:pt x="50" y="276"/>
                    </a:lnTo>
                    <a:lnTo>
                      <a:pt x="62" y="261"/>
                    </a:lnTo>
                    <a:lnTo>
                      <a:pt x="74" y="243"/>
                    </a:lnTo>
                    <a:lnTo>
                      <a:pt x="86" y="227"/>
                    </a:lnTo>
                    <a:lnTo>
                      <a:pt x="98" y="210"/>
                    </a:lnTo>
                    <a:lnTo>
                      <a:pt x="110" y="193"/>
                    </a:lnTo>
                    <a:lnTo>
                      <a:pt x="121" y="178"/>
                    </a:lnTo>
                    <a:lnTo>
                      <a:pt x="132" y="163"/>
                    </a:lnTo>
                    <a:lnTo>
                      <a:pt x="141" y="149"/>
                    </a:lnTo>
                    <a:lnTo>
                      <a:pt x="149" y="138"/>
                    </a:lnTo>
                    <a:lnTo>
                      <a:pt x="156" y="128"/>
                    </a:lnTo>
                    <a:lnTo>
                      <a:pt x="161" y="121"/>
                    </a:lnTo>
                    <a:lnTo>
                      <a:pt x="165" y="116"/>
                    </a:lnTo>
                    <a:lnTo>
                      <a:pt x="166" y="115"/>
                    </a:lnTo>
                    <a:lnTo>
                      <a:pt x="271" y="295"/>
                    </a:lnTo>
                    <a:lnTo>
                      <a:pt x="396" y="123"/>
                    </a:lnTo>
                    <a:lnTo>
                      <a:pt x="314" y="141"/>
                    </a:lnTo>
                    <a:lnTo>
                      <a:pt x="50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50"/>
                  </a:gs>
                  <a:gs pos="100000">
                    <a:srgbClr val="39892F"/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" name="Freeform 228">
                <a:extLst>
                  <a:ext uri="{FF2B5EF4-FFF2-40B4-BE49-F238E27FC236}">
                    <a16:creationId xmlns:a16="http://schemas.microsoft.com/office/drawing/2014/main" id="{74363E09-64E2-43B1-8E54-3C06689B1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415" y="3847132"/>
                <a:ext cx="197593" cy="24104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65" y="0"/>
                  </a:cxn>
                  <a:cxn ang="0">
                    <a:pos x="78" y="2"/>
                  </a:cxn>
                  <a:cxn ang="0">
                    <a:pos x="90" y="5"/>
                  </a:cxn>
                  <a:cxn ang="0">
                    <a:pos x="101" y="8"/>
                  </a:cxn>
                  <a:cxn ang="0">
                    <a:pos x="108" y="11"/>
                  </a:cxn>
                  <a:cxn ang="0">
                    <a:pos x="115" y="18"/>
                  </a:cxn>
                  <a:cxn ang="0">
                    <a:pos x="119" y="27"/>
                  </a:cxn>
                  <a:cxn ang="0">
                    <a:pos x="123" y="39"/>
                  </a:cxn>
                  <a:cxn ang="0">
                    <a:pos x="124" y="53"/>
                  </a:cxn>
                  <a:cxn ang="0">
                    <a:pos x="123" y="68"/>
                  </a:cxn>
                  <a:cxn ang="0">
                    <a:pos x="121" y="85"/>
                  </a:cxn>
                  <a:cxn ang="0">
                    <a:pos x="117" y="102"/>
                  </a:cxn>
                  <a:cxn ang="0">
                    <a:pos x="112" y="119"/>
                  </a:cxn>
                  <a:cxn ang="0">
                    <a:pos x="101" y="139"/>
                  </a:cxn>
                  <a:cxn ang="0">
                    <a:pos x="98" y="143"/>
                  </a:cxn>
                  <a:cxn ang="0">
                    <a:pos x="93" y="147"/>
                  </a:cxn>
                  <a:cxn ang="0">
                    <a:pos x="87" y="150"/>
                  </a:cxn>
                  <a:cxn ang="0">
                    <a:pos x="79" y="152"/>
                  </a:cxn>
                  <a:cxn ang="0">
                    <a:pos x="68" y="152"/>
                  </a:cxn>
                  <a:cxn ang="0">
                    <a:pos x="54" y="152"/>
                  </a:cxn>
                  <a:cxn ang="0">
                    <a:pos x="42" y="149"/>
                  </a:cxn>
                  <a:cxn ang="0">
                    <a:pos x="31" y="144"/>
                  </a:cxn>
                  <a:cxn ang="0">
                    <a:pos x="21" y="136"/>
                  </a:cxn>
                  <a:cxn ang="0">
                    <a:pos x="12" y="126"/>
                  </a:cxn>
                  <a:cxn ang="0">
                    <a:pos x="5" y="114"/>
                  </a:cxn>
                  <a:cxn ang="0">
                    <a:pos x="1" y="99"/>
                  </a:cxn>
                  <a:cxn ang="0">
                    <a:pos x="0" y="83"/>
                  </a:cxn>
                  <a:cxn ang="0">
                    <a:pos x="3" y="65"/>
                  </a:cxn>
                  <a:cxn ang="0">
                    <a:pos x="11" y="38"/>
                  </a:cxn>
                  <a:cxn ang="0">
                    <a:pos x="16" y="26"/>
                  </a:cxn>
                  <a:cxn ang="0">
                    <a:pos x="23" y="15"/>
                  </a:cxn>
                  <a:cxn ang="0">
                    <a:pos x="32" y="7"/>
                  </a:cxn>
                  <a:cxn ang="0">
                    <a:pos x="42" y="2"/>
                  </a:cxn>
                  <a:cxn ang="0">
                    <a:pos x="53" y="0"/>
                  </a:cxn>
                </a:cxnLst>
                <a:rect l="0" t="0" r="r" b="b"/>
                <a:pathLst>
                  <a:path w="124" h="152">
                    <a:moveTo>
                      <a:pt x="53" y="0"/>
                    </a:moveTo>
                    <a:lnTo>
                      <a:pt x="65" y="0"/>
                    </a:lnTo>
                    <a:lnTo>
                      <a:pt x="78" y="2"/>
                    </a:lnTo>
                    <a:lnTo>
                      <a:pt x="90" y="5"/>
                    </a:lnTo>
                    <a:lnTo>
                      <a:pt x="101" y="8"/>
                    </a:lnTo>
                    <a:lnTo>
                      <a:pt x="108" y="11"/>
                    </a:lnTo>
                    <a:lnTo>
                      <a:pt x="115" y="18"/>
                    </a:lnTo>
                    <a:lnTo>
                      <a:pt x="119" y="27"/>
                    </a:lnTo>
                    <a:lnTo>
                      <a:pt x="123" y="39"/>
                    </a:lnTo>
                    <a:lnTo>
                      <a:pt x="124" y="53"/>
                    </a:lnTo>
                    <a:lnTo>
                      <a:pt x="123" y="68"/>
                    </a:lnTo>
                    <a:lnTo>
                      <a:pt x="121" y="85"/>
                    </a:lnTo>
                    <a:lnTo>
                      <a:pt x="117" y="102"/>
                    </a:lnTo>
                    <a:lnTo>
                      <a:pt x="112" y="119"/>
                    </a:lnTo>
                    <a:lnTo>
                      <a:pt x="101" y="139"/>
                    </a:lnTo>
                    <a:lnTo>
                      <a:pt x="98" y="143"/>
                    </a:lnTo>
                    <a:lnTo>
                      <a:pt x="93" y="147"/>
                    </a:lnTo>
                    <a:lnTo>
                      <a:pt x="87" y="150"/>
                    </a:lnTo>
                    <a:lnTo>
                      <a:pt x="79" y="152"/>
                    </a:lnTo>
                    <a:lnTo>
                      <a:pt x="68" y="152"/>
                    </a:lnTo>
                    <a:lnTo>
                      <a:pt x="54" y="152"/>
                    </a:lnTo>
                    <a:lnTo>
                      <a:pt x="42" y="149"/>
                    </a:lnTo>
                    <a:lnTo>
                      <a:pt x="31" y="144"/>
                    </a:lnTo>
                    <a:lnTo>
                      <a:pt x="21" y="136"/>
                    </a:lnTo>
                    <a:lnTo>
                      <a:pt x="12" y="126"/>
                    </a:lnTo>
                    <a:lnTo>
                      <a:pt x="5" y="114"/>
                    </a:lnTo>
                    <a:lnTo>
                      <a:pt x="1" y="99"/>
                    </a:lnTo>
                    <a:lnTo>
                      <a:pt x="0" y="83"/>
                    </a:lnTo>
                    <a:lnTo>
                      <a:pt x="3" y="65"/>
                    </a:lnTo>
                    <a:lnTo>
                      <a:pt x="11" y="38"/>
                    </a:lnTo>
                    <a:lnTo>
                      <a:pt x="16" y="26"/>
                    </a:lnTo>
                    <a:lnTo>
                      <a:pt x="23" y="15"/>
                    </a:lnTo>
                    <a:lnTo>
                      <a:pt x="32" y="7"/>
                    </a:lnTo>
                    <a:lnTo>
                      <a:pt x="42" y="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Freeform 229">
                <a:extLst>
                  <a:ext uri="{FF2B5EF4-FFF2-40B4-BE49-F238E27FC236}">
                    <a16:creationId xmlns:a16="http://schemas.microsoft.com/office/drawing/2014/main" id="{3B035FB0-194B-40DE-B9FB-C5E362C9D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415" y="3888391"/>
                <a:ext cx="160680" cy="19978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4" y="10"/>
                  </a:cxn>
                  <a:cxn ang="0">
                    <a:pos x="13" y="22"/>
                  </a:cxn>
                  <a:cxn ang="0">
                    <a:pos x="14" y="37"/>
                  </a:cxn>
                  <a:cxn ang="0">
                    <a:pos x="16" y="53"/>
                  </a:cxn>
                  <a:cxn ang="0">
                    <a:pos x="21" y="71"/>
                  </a:cxn>
                  <a:cxn ang="0">
                    <a:pos x="29" y="83"/>
                  </a:cxn>
                  <a:cxn ang="0">
                    <a:pos x="39" y="94"/>
                  </a:cxn>
                  <a:cxn ang="0">
                    <a:pos x="52" y="104"/>
                  </a:cxn>
                  <a:cxn ang="0">
                    <a:pos x="68" y="110"/>
                  </a:cxn>
                  <a:cxn ang="0">
                    <a:pos x="84" y="113"/>
                  </a:cxn>
                  <a:cxn ang="0">
                    <a:pos x="101" y="112"/>
                  </a:cxn>
                  <a:cxn ang="0">
                    <a:pos x="98" y="117"/>
                  </a:cxn>
                  <a:cxn ang="0">
                    <a:pos x="93" y="121"/>
                  </a:cxn>
                  <a:cxn ang="0">
                    <a:pos x="87" y="124"/>
                  </a:cxn>
                  <a:cxn ang="0">
                    <a:pos x="79" y="126"/>
                  </a:cxn>
                  <a:cxn ang="0">
                    <a:pos x="68" y="126"/>
                  </a:cxn>
                  <a:cxn ang="0">
                    <a:pos x="54" y="126"/>
                  </a:cxn>
                  <a:cxn ang="0">
                    <a:pos x="42" y="123"/>
                  </a:cxn>
                  <a:cxn ang="0">
                    <a:pos x="31" y="118"/>
                  </a:cxn>
                  <a:cxn ang="0">
                    <a:pos x="21" y="110"/>
                  </a:cxn>
                  <a:cxn ang="0">
                    <a:pos x="12" y="100"/>
                  </a:cxn>
                  <a:cxn ang="0">
                    <a:pos x="5" y="88"/>
                  </a:cxn>
                  <a:cxn ang="0">
                    <a:pos x="1" y="73"/>
                  </a:cxn>
                  <a:cxn ang="0">
                    <a:pos x="0" y="57"/>
                  </a:cxn>
                  <a:cxn ang="0">
                    <a:pos x="3" y="39"/>
                  </a:cxn>
                  <a:cxn ang="0">
                    <a:pos x="7" y="25"/>
                  </a:cxn>
                  <a:cxn ang="0">
                    <a:pos x="11" y="12"/>
                  </a:cxn>
                  <a:cxn ang="0">
                    <a:pos x="17" y="0"/>
                  </a:cxn>
                </a:cxnLst>
                <a:rect l="0" t="0" r="r" b="b"/>
                <a:pathLst>
                  <a:path w="101" h="126">
                    <a:moveTo>
                      <a:pt x="17" y="0"/>
                    </a:moveTo>
                    <a:lnTo>
                      <a:pt x="14" y="10"/>
                    </a:lnTo>
                    <a:lnTo>
                      <a:pt x="13" y="22"/>
                    </a:lnTo>
                    <a:lnTo>
                      <a:pt x="14" y="37"/>
                    </a:lnTo>
                    <a:lnTo>
                      <a:pt x="16" y="53"/>
                    </a:lnTo>
                    <a:lnTo>
                      <a:pt x="21" y="71"/>
                    </a:lnTo>
                    <a:lnTo>
                      <a:pt x="29" y="83"/>
                    </a:lnTo>
                    <a:lnTo>
                      <a:pt x="39" y="94"/>
                    </a:lnTo>
                    <a:lnTo>
                      <a:pt x="52" y="104"/>
                    </a:lnTo>
                    <a:lnTo>
                      <a:pt x="68" y="110"/>
                    </a:lnTo>
                    <a:lnTo>
                      <a:pt x="84" y="113"/>
                    </a:lnTo>
                    <a:lnTo>
                      <a:pt x="101" y="112"/>
                    </a:lnTo>
                    <a:lnTo>
                      <a:pt x="98" y="117"/>
                    </a:lnTo>
                    <a:lnTo>
                      <a:pt x="93" y="121"/>
                    </a:lnTo>
                    <a:lnTo>
                      <a:pt x="87" y="124"/>
                    </a:lnTo>
                    <a:lnTo>
                      <a:pt x="79" y="126"/>
                    </a:lnTo>
                    <a:lnTo>
                      <a:pt x="68" y="126"/>
                    </a:lnTo>
                    <a:lnTo>
                      <a:pt x="54" y="126"/>
                    </a:lnTo>
                    <a:lnTo>
                      <a:pt x="42" y="123"/>
                    </a:lnTo>
                    <a:lnTo>
                      <a:pt x="31" y="118"/>
                    </a:lnTo>
                    <a:lnTo>
                      <a:pt x="21" y="110"/>
                    </a:lnTo>
                    <a:lnTo>
                      <a:pt x="12" y="100"/>
                    </a:lnTo>
                    <a:lnTo>
                      <a:pt x="5" y="88"/>
                    </a:lnTo>
                    <a:lnTo>
                      <a:pt x="1" y="73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7" y="25"/>
                    </a:lnTo>
                    <a:lnTo>
                      <a:pt x="11" y="1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6964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1" name="Group 191">
            <a:extLst>
              <a:ext uri="{FF2B5EF4-FFF2-40B4-BE49-F238E27FC236}">
                <a16:creationId xmlns:a16="http://schemas.microsoft.com/office/drawing/2014/main" id="{81167EBE-F708-4E55-A861-D848834F34AD}"/>
              </a:ext>
            </a:extLst>
          </p:cNvPr>
          <p:cNvGrpSpPr>
            <a:grpSpLocks/>
          </p:cNvGrpSpPr>
          <p:nvPr/>
        </p:nvGrpSpPr>
        <p:grpSpPr bwMode="auto">
          <a:xfrm>
            <a:off x="7283612" y="1260060"/>
            <a:ext cx="2436813" cy="3494088"/>
            <a:chOff x="867848" y="2071956"/>
            <a:chExt cx="2812912" cy="4030158"/>
          </a:xfrm>
        </p:grpSpPr>
        <p:sp>
          <p:nvSpPr>
            <p:cNvPr id="272" name="Oval 192">
              <a:extLst>
                <a:ext uri="{FF2B5EF4-FFF2-40B4-BE49-F238E27FC236}">
                  <a16:creationId xmlns:a16="http://schemas.microsoft.com/office/drawing/2014/main" id="{B153F718-F94B-4A16-AE97-D19A9C90F8EB}"/>
                </a:ext>
              </a:extLst>
            </p:cNvPr>
            <p:cNvSpPr/>
            <p:nvPr/>
          </p:nvSpPr>
          <p:spPr>
            <a:xfrm>
              <a:off x="867848" y="5684633"/>
              <a:ext cx="2812912" cy="417481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3" name="Group 193">
              <a:extLst>
                <a:ext uri="{FF2B5EF4-FFF2-40B4-BE49-F238E27FC236}">
                  <a16:creationId xmlns:a16="http://schemas.microsoft.com/office/drawing/2014/main" id="{3B34991F-7599-4ED2-99E7-B3A41F0519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0012" y="2071956"/>
              <a:ext cx="1449387" cy="3859213"/>
              <a:chOff x="3425826" y="2209800"/>
              <a:chExt cx="1449387" cy="3859213"/>
            </a:xfrm>
          </p:grpSpPr>
          <p:sp>
            <p:nvSpPr>
              <p:cNvPr id="274" name="AutoShape 3">
                <a:extLst>
                  <a:ext uri="{FF2B5EF4-FFF2-40B4-BE49-F238E27FC236}">
                    <a16:creationId xmlns:a16="http://schemas.microsoft.com/office/drawing/2014/main" id="{AB047A40-09B0-43DE-8ABC-BA71AE6132E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427605" y="2209800"/>
                <a:ext cx="1447688" cy="3859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" name="Freeform 6">
                <a:extLst>
                  <a:ext uri="{FF2B5EF4-FFF2-40B4-BE49-F238E27FC236}">
                    <a16:creationId xmlns:a16="http://schemas.microsoft.com/office/drawing/2014/main" id="{A90D4EA5-6694-41CC-BC6C-31D189ABA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296" y="3398157"/>
                <a:ext cx="472789" cy="741578"/>
              </a:xfrm>
              <a:custGeom>
                <a:avLst/>
                <a:gdLst/>
                <a:ahLst/>
                <a:cxnLst>
                  <a:cxn ang="0">
                    <a:pos x="250" y="0"/>
                  </a:cxn>
                  <a:cxn ang="0">
                    <a:pos x="298" y="412"/>
                  </a:cxn>
                  <a:cxn ang="0">
                    <a:pos x="81" y="468"/>
                  </a:cxn>
                  <a:cxn ang="0">
                    <a:pos x="0" y="24"/>
                  </a:cxn>
                  <a:cxn ang="0">
                    <a:pos x="2" y="24"/>
                  </a:cxn>
                  <a:cxn ang="0">
                    <a:pos x="9" y="23"/>
                  </a:cxn>
                  <a:cxn ang="0">
                    <a:pos x="21" y="23"/>
                  </a:cxn>
                  <a:cxn ang="0">
                    <a:pos x="37" y="23"/>
                  </a:cxn>
                  <a:cxn ang="0">
                    <a:pos x="56" y="21"/>
                  </a:cxn>
                  <a:cxn ang="0">
                    <a:pos x="78" y="20"/>
                  </a:cxn>
                  <a:cxn ang="0">
                    <a:pos x="102" y="17"/>
                  </a:cxn>
                  <a:cxn ang="0">
                    <a:pos x="130" y="15"/>
                  </a:cxn>
                  <a:cxn ang="0">
                    <a:pos x="158" y="12"/>
                  </a:cxn>
                  <a:cxn ang="0">
                    <a:pos x="188" y="9"/>
                  </a:cxn>
                  <a:cxn ang="0">
                    <a:pos x="219" y="5"/>
                  </a:cxn>
                  <a:cxn ang="0">
                    <a:pos x="250" y="0"/>
                  </a:cxn>
                </a:cxnLst>
                <a:rect l="0" t="0" r="r" b="b"/>
                <a:pathLst>
                  <a:path w="298" h="468">
                    <a:moveTo>
                      <a:pt x="250" y="0"/>
                    </a:moveTo>
                    <a:lnTo>
                      <a:pt x="298" y="412"/>
                    </a:lnTo>
                    <a:lnTo>
                      <a:pt x="81" y="468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9" y="23"/>
                    </a:lnTo>
                    <a:lnTo>
                      <a:pt x="21" y="23"/>
                    </a:lnTo>
                    <a:lnTo>
                      <a:pt x="37" y="23"/>
                    </a:lnTo>
                    <a:lnTo>
                      <a:pt x="56" y="21"/>
                    </a:lnTo>
                    <a:lnTo>
                      <a:pt x="78" y="20"/>
                    </a:lnTo>
                    <a:lnTo>
                      <a:pt x="102" y="17"/>
                    </a:lnTo>
                    <a:lnTo>
                      <a:pt x="130" y="15"/>
                    </a:lnTo>
                    <a:lnTo>
                      <a:pt x="158" y="12"/>
                    </a:lnTo>
                    <a:lnTo>
                      <a:pt x="188" y="9"/>
                    </a:lnTo>
                    <a:lnTo>
                      <a:pt x="219" y="5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F3F7F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" name="Freeform 7">
                <a:extLst>
                  <a:ext uri="{FF2B5EF4-FFF2-40B4-BE49-F238E27FC236}">
                    <a16:creationId xmlns:a16="http://schemas.microsoft.com/office/drawing/2014/main" id="{A793E714-872B-4D0A-BF2F-5189165F0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069" y="3409143"/>
                <a:ext cx="181420" cy="15014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4" y="0"/>
                  </a:cxn>
                  <a:cxn ang="0">
                    <a:pos x="88" y="93"/>
                  </a:cxn>
                  <a:cxn ang="0">
                    <a:pos x="62" y="95"/>
                  </a:cxn>
                  <a:cxn ang="0">
                    <a:pos x="0" y="13"/>
                  </a:cxn>
                  <a:cxn ang="0">
                    <a:pos x="2" y="13"/>
                  </a:cxn>
                  <a:cxn ang="0">
                    <a:pos x="8" y="12"/>
                  </a:cxn>
                  <a:cxn ang="0">
                    <a:pos x="17" y="11"/>
                  </a:cxn>
                  <a:cxn ang="0">
                    <a:pos x="28" y="10"/>
                  </a:cxn>
                  <a:cxn ang="0">
                    <a:pos x="39" y="9"/>
                  </a:cxn>
                  <a:cxn ang="0">
                    <a:pos x="49" y="8"/>
                  </a:cxn>
                  <a:cxn ang="0">
                    <a:pos x="59" y="7"/>
                  </a:cxn>
                  <a:cxn ang="0">
                    <a:pos x="71" y="6"/>
                  </a:cxn>
                  <a:cxn ang="0">
                    <a:pos x="84" y="4"/>
                  </a:cxn>
                  <a:cxn ang="0">
                    <a:pos x="95" y="2"/>
                  </a:cxn>
                  <a:cxn ang="0">
                    <a:pos x="105" y="2"/>
                  </a:cxn>
                  <a:cxn ang="0">
                    <a:pos x="112" y="0"/>
                  </a:cxn>
                </a:cxnLst>
                <a:rect l="0" t="0" r="r" b="b"/>
                <a:pathLst>
                  <a:path w="114" h="95">
                    <a:moveTo>
                      <a:pt x="112" y="0"/>
                    </a:moveTo>
                    <a:lnTo>
                      <a:pt x="114" y="0"/>
                    </a:lnTo>
                    <a:lnTo>
                      <a:pt x="88" y="93"/>
                    </a:lnTo>
                    <a:lnTo>
                      <a:pt x="62" y="9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8" y="12"/>
                    </a:lnTo>
                    <a:lnTo>
                      <a:pt x="17" y="11"/>
                    </a:lnTo>
                    <a:lnTo>
                      <a:pt x="28" y="10"/>
                    </a:lnTo>
                    <a:lnTo>
                      <a:pt x="39" y="9"/>
                    </a:lnTo>
                    <a:lnTo>
                      <a:pt x="49" y="8"/>
                    </a:lnTo>
                    <a:lnTo>
                      <a:pt x="59" y="7"/>
                    </a:lnTo>
                    <a:lnTo>
                      <a:pt x="71" y="6"/>
                    </a:lnTo>
                    <a:lnTo>
                      <a:pt x="84" y="4"/>
                    </a:lnTo>
                    <a:lnTo>
                      <a:pt x="95" y="2"/>
                    </a:lnTo>
                    <a:lnTo>
                      <a:pt x="105" y="2"/>
                    </a:lnTo>
                    <a:lnTo>
                      <a:pt x="11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6400">
                      <a:shade val="30000"/>
                      <a:satMod val="115000"/>
                    </a:srgbClr>
                  </a:gs>
                  <a:gs pos="50000">
                    <a:srgbClr val="FF6400">
                      <a:shade val="67500"/>
                      <a:satMod val="115000"/>
                    </a:srgbClr>
                  </a:gs>
                  <a:gs pos="100000">
                    <a:srgbClr val="FF64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" name="Freeform 8">
                <a:extLst>
                  <a:ext uri="{FF2B5EF4-FFF2-40B4-BE49-F238E27FC236}">
                    <a16:creationId xmlns:a16="http://schemas.microsoft.com/office/drawing/2014/main" id="{76C405D5-AC4A-4E96-BE39-74380D106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930" y="2211632"/>
                <a:ext cx="932751" cy="1062013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261" y="0"/>
                  </a:cxn>
                  <a:cxn ang="0">
                    <a:pos x="293" y="4"/>
                  </a:cxn>
                  <a:cxn ang="0">
                    <a:pos x="324" y="11"/>
                  </a:cxn>
                  <a:cxn ang="0">
                    <a:pos x="355" y="23"/>
                  </a:cxn>
                  <a:cxn ang="0">
                    <a:pos x="384" y="37"/>
                  </a:cxn>
                  <a:cxn ang="0">
                    <a:pos x="414" y="55"/>
                  </a:cxn>
                  <a:cxn ang="0">
                    <a:pos x="441" y="76"/>
                  </a:cxn>
                  <a:cxn ang="0">
                    <a:pos x="468" y="100"/>
                  </a:cxn>
                  <a:cxn ang="0">
                    <a:pos x="492" y="127"/>
                  </a:cxn>
                  <a:cxn ang="0">
                    <a:pos x="514" y="157"/>
                  </a:cxn>
                  <a:cxn ang="0">
                    <a:pos x="535" y="191"/>
                  </a:cxn>
                  <a:cxn ang="0">
                    <a:pos x="553" y="226"/>
                  </a:cxn>
                  <a:cxn ang="0">
                    <a:pos x="567" y="265"/>
                  </a:cxn>
                  <a:cxn ang="0">
                    <a:pos x="577" y="297"/>
                  </a:cxn>
                  <a:cxn ang="0">
                    <a:pos x="583" y="328"/>
                  </a:cxn>
                  <a:cxn ang="0">
                    <a:pos x="586" y="359"/>
                  </a:cxn>
                  <a:cxn ang="0">
                    <a:pos x="588" y="391"/>
                  </a:cxn>
                  <a:cxn ang="0">
                    <a:pos x="586" y="422"/>
                  </a:cxn>
                  <a:cxn ang="0">
                    <a:pos x="581" y="451"/>
                  </a:cxn>
                  <a:cxn ang="0">
                    <a:pos x="575" y="481"/>
                  </a:cxn>
                  <a:cxn ang="0">
                    <a:pos x="565" y="508"/>
                  </a:cxn>
                  <a:cxn ang="0">
                    <a:pos x="553" y="535"/>
                  </a:cxn>
                  <a:cxn ang="0">
                    <a:pos x="539" y="560"/>
                  </a:cxn>
                  <a:cxn ang="0">
                    <a:pos x="522" y="582"/>
                  </a:cxn>
                  <a:cxn ang="0">
                    <a:pos x="503" y="603"/>
                  </a:cxn>
                  <a:cxn ang="0">
                    <a:pos x="483" y="621"/>
                  </a:cxn>
                  <a:cxn ang="0">
                    <a:pos x="459" y="637"/>
                  </a:cxn>
                  <a:cxn ang="0">
                    <a:pos x="433" y="649"/>
                  </a:cxn>
                  <a:cxn ang="0">
                    <a:pos x="405" y="659"/>
                  </a:cxn>
                  <a:cxn ang="0">
                    <a:pos x="371" y="666"/>
                  </a:cxn>
                  <a:cxn ang="0">
                    <a:pos x="337" y="669"/>
                  </a:cxn>
                  <a:cxn ang="0">
                    <a:pos x="303" y="667"/>
                  </a:cxn>
                  <a:cxn ang="0">
                    <a:pos x="271" y="662"/>
                  </a:cxn>
                  <a:cxn ang="0">
                    <a:pos x="239" y="652"/>
                  </a:cxn>
                  <a:cxn ang="0">
                    <a:pos x="208" y="639"/>
                  </a:cxn>
                  <a:cxn ang="0">
                    <a:pos x="179" y="623"/>
                  </a:cxn>
                  <a:cxn ang="0">
                    <a:pos x="150" y="602"/>
                  </a:cxn>
                  <a:cxn ang="0">
                    <a:pos x="123" y="579"/>
                  </a:cxn>
                  <a:cxn ang="0">
                    <a:pos x="98" y="552"/>
                  </a:cxn>
                  <a:cxn ang="0">
                    <a:pos x="75" y="522"/>
                  </a:cxn>
                  <a:cxn ang="0">
                    <a:pos x="55" y="490"/>
                  </a:cxn>
                  <a:cxn ang="0">
                    <a:pos x="36" y="454"/>
                  </a:cxn>
                  <a:cxn ang="0">
                    <a:pos x="25" y="426"/>
                  </a:cxn>
                  <a:cxn ang="0">
                    <a:pos x="15" y="398"/>
                  </a:cxn>
                  <a:cxn ang="0">
                    <a:pos x="8" y="369"/>
                  </a:cxn>
                  <a:cxn ang="0">
                    <a:pos x="3" y="339"/>
                  </a:cxn>
                  <a:cxn ang="0">
                    <a:pos x="0" y="308"/>
                  </a:cxn>
                  <a:cxn ang="0">
                    <a:pos x="0" y="278"/>
                  </a:cxn>
                  <a:cxn ang="0">
                    <a:pos x="1" y="249"/>
                  </a:cxn>
                  <a:cxn ang="0">
                    <a:pos x="5" y="219"/>
                  </a:cxn>
                  <a:cxn ang="0">
                    <a:pos x="11" y="191"/>
                  </a:cxn>
                  <a:cxn ang="0">
                    <a:pos x="19" y="163"/>
                  </a:cxn>
                  <a:cxn ang="0">
                    <a:pos x="29" y="137"/>
                  </a:cxn>
                  <a:cxn ang="0">
                    <a:pos x="42" y="113"/>
                  </a:cxn>
                  <a:cxn ang="0">
                    <a:pos x="56" y="90"/>
                  </a:cxn>
                  <a:cxn ang="0">
                    <a:pos x="73" y="70"/>
                  </a:cxn>
                  <a:cxn ang="0">
                    <a:pos x="92" y="51"/>
                  </a:cxn>
                  <a:cxn ang="0">
                    <a:pos x="114" y="36"/>
                  </a:cxn>
                  <a:cxn ang="0">
                    <a:pos x="137" y="23"/>
                  </a:cxn>
                  <a:cxn ang="0">
                    <a:pos x="168" y="11"/>
                  </a:cxn>
                  <a:cxn ang="0">
                    <a:pos x="199" y="4"/>
                  </a:cxn>
                  <a:cxn ang="0">
                    <a:pos x="230" y="0"/>
                  </a:cxn>
                </a:cxnLst>
                <a:rect l="0" t="0" r="r" b="b"/>
                <a:pathLst>
                  <a:path w="588" h="669">
                    <a:moveTo>
                      <a:pt x="230" y="0"/>
                    </a:moveTo>
                    <a:lnTo>
                      <a:pt x="261" y="0"/>
                    </a:lnTo>
                    <a:lnTo>
                      <a:pt x="293" y="4"/>
                    </a:lnTo>
                    <a:lnTo>
                      <a:pt x="324" y="11"/>
                    </a:lnTo>
                    <a:lnTo>
                      <a:pt x="355" y="23"/>
                    </a:lnTo>
                    <a:lnTo>
                      <a:pt x="384" y="37"/>
                    </a:lnTo>
                    <a:lnTo>
                      <a:pt x="414" y="55"/>
                    </a:lnTo>
                    <a:lnTo>
                      <a:pt x="441" y="76"/>
                    </a:lnTo>
                    <a:lnTo>
                      <a:pt x="468" y="100"/>
                    </a:lnTo>
                    <a:lnTo>
                      <a:pt x="492" y="127"/>
                    </a:lnTo>
                    <a:lnTo>
                      <a:pt x="514" y="157"/>
                    </a:lnTo>
                    <a:lnTo>
                      <a:pt x="535" y="191"/>
                    </a:lnTo>
                    <a:lnTo>
                      <a:pt x="553" y="226"/>
                    </a:lnTo>
                    <a:lnTo>
                      <a:pt x="567" y="265"/>
                    </a:lnTo>
                    <a:lnTo>
                      <a:pt x="577" y="297"/>
                    </a:lnTo>
                    <a:lnTo>
                      <a:pt x="583" y="328"/>
                    </a:lnTo>
                    <a:lnTo>
                      <a:pt x="586" y="359"/>
                    </a:lnTo>
                    <a:lnTo>
                      <a:pt x="588" y="391"/>
                    </a:lnTo>
                    <a:lnTo>
                      <a:pt x="586" y="422"/>
                    </a:lnTo>
                    <a:lnTo>
                      <a:pt x="581" y="451"/>
                    </a:lnTo>
                    <a:lnTo>
                      <a:pt x="575" y="481"/>
                    </a:lnTo>
                    <a:lnTo>
                      <a:pt x="565" y="508"/>
                    </a:lnTo>
                    <a:lnTo>
                      <a:pt x="553" y="535"/>
                    </a:lnTo>
                    <a:lnTo>
                      <a:pt x="539" y="560"/>
                    </a:lnTo>
                    <a:lnTo>
                      <a:pt x="522" y="582"/>
                    </a:lnTo>
                    <a:lnTo>
                      <a:pt x="503" y="603"/>
                    </a:lnTo>
                    <a:lnTo>
                      <a:pt x="483" y="621"/>
                    </a:lnTo>
                    <a:lnTo>
                      <a:pt x="459" y="637"/>
                    </a:lnTo>
                    <a:lnTo>
                      <a:pt x="433" y="649"/>
                    </a:lnTo>
                    <a:lnTo>
                      <a:pt x="405" y="659"/>
                    </a:lnTo>
                    <a:lnTo>
                      <a:pt x="371" y="666"/>
                    </a:lnTo>
                    <a:lnTo>
                      <a:pt x="337" y="669"/>
                    </a:lnTo>
                    <a:lnTo>
                      <a:pt x="303" y="667"/>
                    </a:lnTo>
                    <a:lnTo>
                      <a:pt x="271" y="662"/>
                    </a:lnTo>
                    <a:lnTo>
                      <a:pt x="239" y="652"/>
                    </a:lnTo>
                    <a:lnTo>
                      <a:pt x="208" y="639"/>
                    </a:lnTo>
                    <a:lnTo>
                      <a:pt x="179" y="623"/>
                    </a:lnTo>
                    <a:lnTo>
                      <a:pt x="150" y="602"/>
                    </a:lnTo>
                    <a:lnTo>
                      <a:pt x="123" y="579"/>
                    </a:lnTo>
                    <a:lnTo>
                      <a:pt x="98" y="552"/>
                    </a:lnTo>
                    <a:lnTo>
                      <a:pt x="75" y="522"/>
                    </a:lnTo>
                    <a:lnTo>
                      <a:pt x="55" y="490"/>
                    </a:lnTo>
                    <a:lnTo>
                      <a:pt x="36" y="454"/>
                    </a:lnTo>
                    <a:lnTo>
                      <a:pt x="25" y="426"/>
                    </a:lnTo>
                    <a:lnTo>
                      <a:pt x="15" y="398"/>
                    </a:lnTo>
                    <a:lnTo>
                      <a:pt x="8" y="369"/>
                    </a:lnTo>
                    <a:lnTo>
                      <a:pt x="3" y="339"/>
                    </a:lnTo>
                    <a:lnTo>
                      <a:pt x="0" y="308"/>
                    </a:lnTo>
                    <a:lnTo>
                      <a:pt x="0" y="278"/>
                    </a:lnTo>
                    <a:lnTo>
                      <a:pt x="1" y="249"/>
                    </a:lnTo>
                    <a:lnTo>
                      <a:pt x="5" y="219"/>
                    </a:lnTo>
                    <a:lnTo>
                      <a:pt x="11" y="191"/>
                    </a:lnTo>
                    <a:lnTo>
                      <a:pt x="19" y="163"/>
                    </a:lnTo>
                    <a:lnTo>
                      <a:pt x="29" y="137"/>
                    </a:lnTo>
                    <a:lnTo>
                      <a:pt x="42" y="113"/>
                    </a:lnTo>
                    <a:lnTo>
                      <a:pt x="56" y="90"/>
                    </a:lnTo>
                    <a:lnTo>
                      <a:pt x="73" y="70"/>
                    </a:lnTo>
                    <a:lnTo>
                      <a:pt x="92" y="51"/>
                    </a:lnTo>
                    <a:lnTo>
                      <a:pt x="114" y="36"/>
                    </a:lnTo>
                    <a:lnTo>
                      <a:pt x="137" y="23"/>
                    </a:lnTo>
                    <a:lnTo>
                      <a:pt x="168" y="11"/>
                    </a:lnTo>
                    <a:lnTo>
                      <a:pt x="199" y="4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" name="Freeform 9">
                <a:extLst>
                  <a:ext uri="{FF2B5EF4-FFF2-40B4-BE49-F238E27FC236}">
                    <a16:creationId xmlns:a16="http://schemas.microsoft.com/office/drawing/2014/main" id="{B8D2888A-5778-44D6-BD17-E7FD1E73C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236" y="2262901"/>
                <a:ext cx="841126" cy="955812"/>
              </a:xfrm>
              <a:custGeom>
                <a:avLst/>
                <a:gdLst/>
                <a:ahLst/>
                <a:cxnLst>
                  <a:cxn ang="0">
                    <a:pos x="213" y="0"/>
                  </a:cxn>
                  <a:cxn ang="0">
                    <a:pos x="243" y="1"/>
                  </a:cxn>
                  <a:cxn ang="0">
                    <a:pos x="273" y="5"/>
                  </a:cxn>
                  <a:cxn ang="0">
                    <a:pos x="303" y="14"/>
                  </a:cxn>
                  <a:cxn ang="0">
                    <a:pos x="332" y="26"/>
                  </a:cxn>
                  <a:cxn ang="0">
                    <a:pos x="361" y="41"/>
                  </a:cxn>
                  <a:cxn ang="0">
                    <a:pos x="388" y="60"/>
                  </a:cxn>
                  <a:cxn ang="0">
                    <a:pos x="414" y="82"/>
                  </a:cxn>
                  <a:cxn ang="0">
                    <a:pos x="438" y="108"/>
                  </a:cxn>
                  <a:cxn ang="0">
                    <a:pos x="460" y="136"/>
                  </a:cxn>
                  <a:cxn ang="0">
                    <a:pos x="480" y="167"/>
                  </a:cxn>
                  <a:cxn ang="0">
                    <a:pos x="497" y="202"/>
                  </a:cxn>
                  <a:cxn ang="0">
                    <a:pos x="512" y="239"/>
                  </a:cxn>
                  <a:cxn ang="0">
                    <a:pos x="521" y="269"/>
                  </a:cxn>
                  <a:cxn ang="0">
                    <a:pos x="526" y="299"/>
                  </a:cxn>
                  <a:cxn ang="0">
                    <a:pos x="529" y="329"/>
                  </a:cxn>
                  <a:cxn ang="0">
                    <a:pos x="530" y="360"/>
                  </a:cxn>
                  <a:cxn ang="0">
                    <a:pos x="527" y="389"/>
                  </a:cxn>
                  <a:cxn ang="0">
                    <a:pos x="522" y="418"/>
                  </a:cxn>
                  <a:cxn ang="0">
                    <a:pos x="514" y="445"/>
                  </a:cxn>
                  <a:cxn ang="0">
                    <a:pos x="504" y="471"/>
                  </a:cxn>
                  <a:cxn ang="0">
                    <a:pos x="491" y="496"/>
                  </a:cxn>
                  <a:cxn ang="0">
                    <a:pos x="476" y="518"/>
                  </a:cxn>
                  <a:cxn ang="0">
                    <a:pos x="458" y="539"/>
                  </a:cxn>
                  <a:cxn ang="0">
                    <a:pos x="438" y="556"/>
                  </a:cxn>
                  <a:cxn ang="0">
                    <a:pos x="416" y="572"/>
                  </a:cxn>
                  <a:cxn ang="0">
                    <a:pos x="391" y="584"/>
                  </a:cxn>
                  <a:cxn ang="0">
                    <a:pos x="365" y="594"/>
                  </a:cxn>
                  <a:cxn ang="0">
                    <a:pos x="331" y="601"/>
                  </a:cxn>
                  <a:cxn ang="0">
                    <a:pos x="298" y="603"/>
                  </a:cxn>
                  <a:cxn ang="0">
                    <a:pos x="267" y="601"/>
                  </a:cxn>
                  <a:cxn ang="0">
                    <a:pos x="235" y="595"/>
                  </a:cxn>
                  <a:cxn ang="0">
                    <a:pos x="204" y="584"/>
                  </a:cxn>
                  <a:cxn ang="0">
                    <a:pos x="174" y="570"/>
                  </a:cxn>
                  <a:cxn ang="0">
                    <a:pos x="146" y="551"/>
                  </a:cxn>
                  <a:cxn ang="0">
                    <a:pos x="119" y="530"/>
                  </a:cxn>
                  <a:cxn ang="0">
                    <a:pos x="94" y="504"/>
                  </a:cxn>
                  <a:cxn ang="0">
                    <a:pos x="71" y="476"/>
                  </a:cxn>
                  <a:cxn ang="0">
                    <a:pos x="50" y="444"/>
                  </a:cxn>
                  <a:cxn ang="0">
                    <a:pos x="32" y="410"/>
                  </a:cxn>
                  <a:cxn ang="0">
                    <a:pos x="21" y="383"/>
                  </a:cxn>
                  <a:cxn ang="0">
                    <a:pos x="12" y="356"/>
                  </a:cxn>
                  <a:cxn ang="0">
                    <a:pos x="6" y="327"/>
                  </a:cxn>
                  <a:cxn ang="0">
                    <a:pos x="1" y="298"/>
                  </a:cxn>
                  <a:cxn ang="0">
                    <a:pos x="0" y="270"/>
                  </a:cxn>
                  <a:cxn ang="0">
                    <a:pos x="0" y="241"/>
                  </a:cxn>
                  <a:cxn ang="0">
                    <a:pos x="2" y="212"/>
                  </a:cxn>
                  <a:cxn ang="0">
                    <a:pos x="6" y="185"/>
                  </a:cxn>
                  <a:cxn ang="0">
                    <a:pos x="14" y="158"/>
                  </a:cxn>
                  <a:cxn ang="0">
                    <a:pos x="22" y="133"/>
                  </a:cxn>
                  <a:cxn ang="0">
                    <a:pos x="34" y="108"/>
                  </a:cxn>
                  <a:cxn ang="0">
                    <a:pos x="48" y="86"/>
                  </a:cxn>
                  <a:cxn ang="0">
                    <a:pos x="63" y="66"/>
                  </a:cxn>
                  <a:cxn ang="0">
                    <a:pos x="81" y="48"/>
                  </a:cxn>
                  <a:cxn ang="0">
                    <a:pos x="101" y="33"/>
                  </a:cxn>
                  <a:cxn ang="0">
                    <a:pos x="123" y="21"/>
                  </a:cxn>
                  <a:cxn ang="0">
                    <a:pos x="152" y="10"/>
                  </a:cxn>
                  <a:cxn ang="0">
                    <a:pos x="182" y="3"/>
                  </a:cxn>
                  <a:cxn ang="0">
                    <a:pos x="213" y="0"/>
                  </a:cxn>
                </a:cxnLst>
                <a:rect l="0" t="0" r="r" b="b"/>
                <a:pathLst>
                  <a:path w="530" h="603">
                    <a:moveTo>
                      <a:pt x="213" y="0"/>
                    </a:moveTo>
                    <a:lnTo>
                      <a:pt x="243" y="1"/>
                    </a:lnTo>
                    <a:lnTo>
                      <a:pt x="273" y="5"/>
                    </a:lnTo>
                    <a:lnTo>
                      <a:pt x="303" y="14"/>
                    </a:lnTo>
                    <a:lnTo>
                      <a:pt x="332" y="26"/>
                    </a:lnTo>
                    <a:lnTo>
                      <a:pt x="361" y="41"/>
                    </a:lnTo>
                    <a:lnTo>
                      <a:pt x="388" y="60"/>
                    </a:lnTo>
                    <a:lnTo>
                      <a:pt x="414" y="82"/>
                    </a:lnTo>
                    <a:lnTo>
                      <a:pt x="438" y="108"/>
                    </a:lnTo>
                    <a:lnTo>
                      <a:pt x="460" y="136"/>
                    </a:lnTo>
                    <a:lnTo>
                      <a:pt x="480" y="167"/>
                    </a:lnTo>
                    <a:lnTo>
                      <a:pt x="497" y="202"/>
                    </a:lnTo>
                    <a:lnTo>
                      <a:pt x="512" y="239"/>
                    </a:lnTo>
                    <a:lnTo>
                      <a:pt x="521" y="269"/>
                    </a:lnTo>
                    <a:lnTo>
                      <a:pt x="526" y="299"/>
                    </a:lnTo>
                    <a:lnTo>
                      <a:pt x="529" y="329"/>
                    </a:lnTo>
                    <a:lnTo>
                      <a:pt x="530" y="360"/>
                    </a:lnTo>
                    <a:lnTo>
                      <a:pt x="527" y="389"/>
                    </a:lnTo>
                    <a:lnTo>
                      <a:pt x="522" y="418"/>
                    </a:lnTo>
                    <a:lnTo>
                      <a:pt x="514" y="445"/>
                    </a:lnTo>
                    <a:lnTo>
                      <a:pt x="504" y="471"/>
                    </a:lnTo>
                    <a:lnTo>
                      <a:pt x="491" y="496"/>
                    </a:lnTo>
                    <a:lnTo>
                      <a:pt x="476" y="518"/>
                    </a:lnTo>
                    <a:lnTo>
                      <a:pt x="458" y="539"/>
                    </a:lnTo>
                    <a:lnTo>
                      <a:pt x="438" y="556"/>
                    </a:lnTo>
                    <a:lnTo>
                      <a:pt x="416" y="572"/>
                    </a:lnTo>
                    <a:lnTo>
                      <a:pt x="391" y="584"/>
                    </a:lnTo>
                    <a:lnTo>
                      <a:pt x="365" y="594"/>
                    </a:lnTo>
                    <a:lnTo>
                      <a:pt x="331" y="601"/>
                    </a:lnTo>
                    <a:lnTo>
                      <a:pt x="298" y="603"/>
                    </a:lnTo>
                    <a:lnTo>
                      <a:pt x="267" y="601"/>
                    </a:lnTo>
                    <a:lnTo>
                      <a:pt x="235" y="595"/>
                    </a:lnTo>
                    <a:lnTo>
                      <a:pt x="204" y="584"/>
                    </a:lnTo>
                    <a:lnTo>
                      <a:pt x="174" y="570"/>
                    </a:lnTo>
                    <a:lnTo>
                      <a:pt x="146" y="551"/>
                    </a:lnTo>
                    <a:lnTo>
                      <a:pt x="119" y="530"/>
                    </a:lnTo>
                    <a:lnTo>
                      <a:pt x="94" y="504"/>
                    </a:lnTo>
                    <a:lnTo>
                      <a:pt x="71" y="476"/>
                    </a:lnTo>
                    <a:lnTo>
                      <a:pt x="50" y="444"/>
                    </a:lnTo>
                    <a:lnTo>
                      <a:pt x="32" y="410"/>
                    </a:lnTo>
                    <a:lnTo>
                      <a:pt x="21" y="383"/>
                    </a:lnTo>
                    <a:lnTo>
                      <a:pt x="12" y="356"/>
                    </a:lnTo>
                    <a:lnTo>
                      <a:pt x="6" y="327"/>
                    </a:lnTo>
                    <a:lnTo>
                      <a:pt x="1" y="298"/>
                    </a:lnTo>
                    <a:lnTo>
                      <a:pt x="0" y="270"/>
                    </a:lnTo>
                    <a:lnTo>
                      <a:pt x="0" y="241"/>
                    </a:lnTo>
                    <a:lnTo>
                      <a:pt x="2" y="212"/>
                    </a:lnTo>
                    <a:lnTo>
                      <a:pt x="6" y="185"/>
                    </a:lnTo>
                    <a:lnTo>
                      <a:pt x="14" y="158"/>
                    </a:lnTo>
                    <a:lnTo>
                      <a:pt x="22" y="133"/>
                    </a:lnTo>
                    <a:lnTo>
                      <a:pt x="34" y="108"/>
                    </a:lnTo>
                    <a:lnTo>
                      <a:pt x="48" y="86"/>
                    </a:lnTo>
                    <a:lnTo>
                      <a:pt x="63" y="66"/>
                    </a:lnTo>
                    <a:lnTo>
                      <a:pt x="81" y="48"/>
                    </a:lnTo>
                    <a:lnTo>
                      <a:pt x="101" y="33"/>
                    </a:lnTo>
                    <a:lnTo>
                      <a:pt x="123" y="21"/>
                    </a:lnTo>
                    <a:lnTo>
                      <a:pt x="152" y="10"/>
                    </a:lnTo>
                    <a:lnTo>
                      <a:pt x="182" y="3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CDC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" name="Freeform 10">
                <a:extLst>
                  <a:ext uri="{FF2B5EF4-FFF2-40B4-BE49-F238E27FC236}">
                    <a16:creationId xmlns:a16="http://schemas.microsoft.com/office/drawing/2014/main" id="{695DDDAE-2700-4C06-BEBB-1CC6E9F39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930" y="2239097"/>
                <a:ext cx="811805" cy="7470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20" y="11"/>
                  </a:cxn>
                  <a:cxn ang="0">
                    <a:pos x="381" y="39"/>
                  </a:cxn>
                  <a:cxn ang="0">
                    <a:pos x="438" y="79"/>
                  </a:cxn>
                  <a:cxn ang="0">
                    <a:pos x="488" y="134"/>
                  </a:cxn>
                  <a:cxn ang="0">
                    <a:pos x="503" y="183"/>
                  </a:cxn>
                  <a:cxn ang="0">
                    <a:pos x="483" y="218"/>
                  </a:cxn>
                  <a:cxn ang="0">
                    <a:pos x="454" y="250"/>
                  </a:cxn>
                  <a:cxn ang="0">
                    <a:pos x="418" y="277"/>
                  </a:cxn>
                  <a:cxn ang="0">
                    <a:pos x="373" y="294"/>
                  </a:cxn>
                  <a:cxn ang="0">
                    <a:pos x="312" y="299"/>
                  </a:cxn>
                  <a:cxn ang="0">
                    <a:pos x="251" y="295"/>
                  </a:cxn>
                  <a:cxn ang="0">
                    <a:pos x="201" y="284"/>
                  </a:cxn>
                  <a:cxn ang="0">
                    <a:pos x="160" y="269"/>
                  </a:cxn>
                  <a:cxn ang="0">
                    <a:pos x="130" y="253"/>
                  </a:cxn>
                  <a:cxn ang="0">
                    <a:pos x="110" y="239"/>
                  </a:cxn>
                  <a:cxn ang="0">
                    <a:pos x="101" y="231"/>
                  </a:cxn>
                  <a:cxn ang="0">
                    <a:pos x="106" y="263"/>
                  </a:cxn>
                  <a:cxn ang="0">
                    <a:pos x="112" y="323"/>
                  </a:cxn>
                  <a:cxn ang="0">
                    <a:pos x="107" y="375"/>
                  </a:cxn>
                  <a:cxn ang="0">
                    <a:pos x="94" y="416"/>
                  </a:cxn>
                  <a:cxn ang="0">
                    <a:pos x="75" y="448"/>
                  </a:cxn>
                  <a:cxn ang="0">
                    <a:pos x="53" y="471"/>
                  </a:cxn>
                  <a:cxn ang="0">
                    <a:pos x="36" y="437"/>
                  </a:cxn>
                  <a:cxn ang="0">
                    <a:pos x="12" y="369"/>
                  </a:cxn>
                  <a:cxn ang="0">
                    <a:pos x="0" y="297"/>
                  </a:cxn>
                  <a:cxn ang="0">
                    <a:pos x="2" y="224"/>
                  </a:cxn>
                  <a:cxn ang="0">
                    <a:pos x="16" y="156"/>
                  </a:cxn>
                  <a:cxn ang="0">
                    <a:pos x="39" y="108"/>
                  </a:cxn>
                  <a:cxn ang="0">
                    <a:pos x="70" y="67"/>
                  </a:cxn>
                  <a:cxn ang="0">
                    <a:pos x="109" y="34"/>
                  </a:cxn>
                  <a:cxn ang="0">
                    <a:pos x="162" y="11"/>
                  </a:cxn>
                  <a:cxn ang="0">
                    <a:pos x="225" y="0"/>
                  </a:cxn>
                </a:cxnLst>
                <a:rect l="0" t="0" r="r" b="b"/>
                <a:pathLst>
                  <a:path w="511" h="471">
                    <a:moveTo>
                      <a:pt x="225" y="0"/>
                    </a:moveTo>
                    <a:lnTo>
                      <a:pt x="258" y="0"/>
                    </a:lnTo>
                    <a:lnTo>
                      <a:pt x="289" y="4"/>
                    </a:lnTo>
                    <a:lnTo>
                      <a:pt x="320" y="11"/>
                    </a:lnTo>
                    <a:lnTo>
                      <a:pt x="351" y="23"/>
                    </a:lnTo>
                    <a:lnTo>
                      <a:pt x="381" y="39"/>
                    </a:lnTo>
                    <a:lnTo>
                      <a:pt x="410" y="57"/>
                    </a:lnTo>
                    <a:lnTo>
                      <a:pt x="438" y="79"/>
                    </a:lnTo>
                    <a:lnTo>
                      <a:pt x="464" y="105"/>
                    </a:lnTo>
                    <a:lnTo>
                      <a:pt x="488" y="134"/>
                    </a:lnTo>
                    <a:lnTo>
                      <a:pt x="511" y="165"/>
                    </a:lnTo>
                    <a:lnTo>
                      <a:pt x="503" y="183"/>
                    </a:lnTo>
                    <a:lnTo>
                      <a:pt x="494" y="201"/>
                    </a:lnTo>
                    <a:lnTo>
                      <a:pt x="483" y="218"/>
                    </a:lnTo>
                    <a:lnTo>
                      <a:pt x="469" y="235"/>
                    </a:lnTo>
                    <a:lnTo>
                      <a:pt x="454" y="250"/>
                    </a:lnTo>
                    <a:lnTo>
                      <a:pt x="437" y="264"/>
                    </a:lnTo>
                    <a:lnTo>
                      <a:pt x="418" y="277"/>
                    </a:lnTo>
                    <a:lnTo>
                      <a:pt x="396" y="286"/>
                    </a:lnTo>
                    <a:lnTo>
                      <a:pt x="373" y="294"/>
                    </a:lnTo>
                    <a:lnTo>
                      <a:pt x="347" y="297"/>
                    </a:lnTo>
                    <a:lnTo>
                      <a:pt x="312" y="299"/>
                    </a:lnTo>
                    <a:lnTo>
                      <a:pt x="280" y="299"/>
                    </a:lnTo>
                    <a:lnTo>
                      <a:pt x="251" y="295"/>
                    </a:lnTo>
                    <a:lnTo>
                      <a:pt x="224" y="291"/>
                    </a:lnTo>
                    <a:lnTo>
                      <a:pt x="201" y="284"/>
                    </a:lnTo>
                    <a:lnTo>
                      <a:pt x="179" y="277"/>
                    </a:lnTo>
                    <a:lnTo>
                      <a:pt x="160" y="269"/>
                    </a:lnTo>
                    <a:lnTo>
                      <a:pt x="144" y="261"/>
                    </a:lnTo>
                    <a:lnTo>
                      <a:pt x="130" y="253"/>
                    </a:lnTo>
                    <a:lnTo>
                      <a:pt x="119" y="246"/>
                    </a:lnTo>
                    <a:lnTo>
                      <a:pt x="110" y="239"/>
                    </a:lnTo>
                    <a:lnTo>
                      <a:pt x="104" y="234"/>
                    </a:lnTo>
                    <a:lnTo>
                      <a:pt x="101" y="231"/>
                    </a:lnTo>
                    <a:lnTo>
                      <a:pt x="99" y="229"/>
                    </a:lnTo>
                    <a:lnTo>
                      <a:pt x="106" y="263"/>
                    </a:lnTo>
                    <a:lnTo>
                      <a:pt x="110" y="294"/>
                    </a:lnTo>
                    <a:lnTo>
                      <a:pt x="112" y="323"/>
                    </a:lnTo>
                    <a:lnTo>
                      <a:pt x="110" y="350"/>
                    </a:lnTo>
                    <a:lnTo>
                      <a:pt x="107" y="375"/>
                    </a:lnTo>
                    <a:lnTo>
                      <a:pt x="101" y="397"/>
                    </a:lnTo>
                    <a:lnTo>
                      <a:pt x="94" y="416"/>
                    </a:lnTo>
                    <a:lnTo>
                      <a:pt x="86" y="434"/>
                    </a:lnTo>
                    <a:lnTo>
                      <a:pt x="75" y="448"/>
                    </a:lnTo>
                    <a:lnTo>
                      <a:pt x="65" y="461"/>
                    </a:lnTo>
                    <a:lnTo>
                      <a:pt x="53" y="471"/>
                    </a:lnTo>
                    <a:lnTo>
                      <a:pt x="45" y="455"/>
                    </a:lnTo>
                    <a:lnTo>
                      <a:pt x="36" y="437"/>
                    </a:lnTo>
                    <a:lnTo>
                      <a:pt x="22" y="404"/>
                    </a:lnTo>
                    <a:lnTo>
                      <a:pt x="12" y="369"/>
                    </a:lnTo>
                    <a:lnTo>
                      <a:pt x="5" y="333"/>
                    </a:lnTo>
                    <a:lnTo>
                      <a:pt x="0" y="297"/>
                    </a:lnTo>
                    <a:lnTo>
                      <a:pt x="0" y="260"/>
                    </a:lnTo>
                    <a:lnTo>
                      <a:pt x="2" y="224"/>
                    </a:lnTo>
                    <a:lnTo>
                      <a:pt x="7" y="190"/>
                    </a:lnTo>
                    <a:lnTo>
                      <a:pt x="16" y="156"/>
                    </a:lnTo>
                    <a:lnTo>
                      <a:pt x="26" y="131"/>
                    </a:lnTo>
                    <a:lnTo>
                      <a:pt x="39" y="108"/>
                    </a:lnTo>
                    <a:lnTo>
                      <a:pt x="53" y="86"/>
                    </a:lnTo>
                    <a:lnTo>
                      <a:pt x="70" y="67"/>
                    </a:lnTo>
                    <a:lnTo>
                      <a:pt x="88" y="50"/>
                    </a:lnTo>
                    <a:lnTo>
                      <a:pt x="109" y="34"/>
                    </a:lnTo>
                    <a:lnTo>
                      <a:pt x="132" y="22"/>
                    </a:lnTo>
                    <a:lnTo>
                      <a:pt x="162" y="11"/>
                    </a:lnTo>
                    <a:lnTo>
                      <a:pt x="193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" name="Freeform 11">
                <a:extLst>
                  <a:ext uri="{FF2B5EF4-FFF2-40B4-BE49-F238E27FC236}">
                    <a16:creationId xmlns:a16="http://schemas.microsoft.com/office/drawing/2014/main" id="{B9958E28-AAD5-4768-A08E-BD1903F41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930" y="2211632"/>
                <a:ext cx="826465" cy="767213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328" y="13"/>
                  </a:cxn>
                  <a:cxn ang="0">
                    <a:pos x="390" y="40"/>
                  </a:cxn>
                  <a:cxn ang="0">
                    <a:pos x="448" y="81"/>
                  </a:cxn>
                  <a:cxn ang="0">
                    <a:pos x="499" y="136"/>
                  </a:cxn>
                  <a:cxn ang="0">
                    <a:pos x="518" y="185"/>
                  </a:cxn>
                  <a:cxn ang="0">
                    <a:pos x="502" y="220"/>
                  </a:cxn>
                  <a:cxn ang="0">
                    <a:pos x="475" y="252"/>
                  </a:cxn>
                  <a:cxn ang="0">
                    <a:pos x="438" y="277"/>
                  </a:cxn>
                  <a:cxn ang="0">
                    <a:pos x="391" y="294"/>
                  </a:cxn>
                  <a:cxn ang="0">
                    <a:pos x="331" y="299"/>
                  </a:cxn>
                  <a:cxn ang="0">
                    <a:pos x="268" y="294"/>
                  </a:cxn>
                  <a:cxn ang="0">
                    <a:pos x="215" y="280"/>
                  </a:cxn>
                  <a:cxn ang="0">
                    <a:pos x="171" y="263"/>
                  </a:cxn>
                  <a:cxn ang="0">
                    <a:pos x="139" y="244"/>
                  </a:cxn>
                  <a:cxn ang="0">
                    <a:pos x="116" y="229"/>
                  </a:cxn>
                  <a:cxn ang="0">
                    <a:pos x="105" y="219"/>
                  </a:cxn>
                  <a:cxn ang="0">
                    <a:pos x="110" y="251"/>
                  </a:cxn>
                  <a:cxn ang="0">
                    <a:pos x="115" y="311"/>
                  </a:cxn>
                  <a:cxn ang="0">
                    <a:pos x="109" y="364"/>
                  </a:cxn>
                  <a:cxn ang="0">
                    <a:pos x="96" y="407"/>
                  </a:cxn>
                  <a:cxn ang="0">
                    <a:pos x="79" y="443"/>
                  </a:cxn>
                  <a:cxn ang="0">
                    <a:pos x="60" y="472"/>
                  </a:cxn>
                  <a:cxn ang="0">
                    <a:pos x="43" y="469"/>
                  </a:cxn>
                  <a:cxn ang="0">
                    <a:pos x="25" y="426"/>
                  </a:cxn>
                  <a:cxn ang="0">
                    <a:pos x="8" y="369"/>
                  </a:cxn>
                  <a:cxn ang="0">
                    <a:pos x="0" y="308"/>
                  </a:cxn>
                  <a:cxn ang="0">
                    <a:pos x="1" y="249"/>
                  </a:cxn>
                  <a:cxn ang="0">
                    <a:pos x="11" y="191"/>
                  </a:cxn>
                  <a:cxn ang="0">
                    <a:pos x="29" y="137"/>
                  </a:cxn>
                  <a:cxn ang="0">
                    <a:pos x="56" y="90"/>
                  </a:cxn>
                  <a:cxn ang="0">
                    <a:pos x="92" y="51"/>
                  </a:cxn>
                  <a:cxn ang="0">
                    <a:pos x="137" y="23"/>
                  </a:cxn>
                  <a:cxn ang="0">
                    <a:pos x="200" y="4"/>
                  </a:cxn>
                </a:cxnLst>
                <a:rect l="0" t="0" r="r" b="b"/>
                <a:pathLst>
                  <a:path w="521" h="483">
                    <a:moveTo>
                      <a:pt x="232" y="0"/>
                    </a:moveTo>
                    <a:lnTo>
                      <a:pt x="264" y="0"/>
                    </a:lnTo>
                    <a:lnTo>
                      <a:pt x="297" y="5"/>
                    </a:lnTo>
                    <a:lnTo>
                      <a:pt x="328" y="13"/>
                    </a:lnTo>
                    <a:lnTo>
                      <a:pt x="360" y="25"/>
                    </a:lnTo>
                    <a:lnTo>
                      <a:pt x="390" y="40"/>
                    </a:lnTo>
                    <a:lnTo>
                      <a:pt x="420" y="59"/>
                    </a:lnTo>
                    <a:lnTo>
                      <a:pt x="448" y="81"/>
                    </a:lnTo>
                    <a:lnTo>
                      <a:pt x="474" y="107"/>
                    </a:lnTo>
                    <a:lnTo>
                      <a:pt x="499" y="136"/>
                    </a:lnTo>
                    <a:lnTo>
                      <a:pt x="521" y="168"/>
                    </a:lnTo>
                    <a:lnTo>
                      <a:pt x="518" y="185"/>
                    </a:lnTo>
                    <a:lnTo>
                      <a:pt x="511" y="203"/>
                    </a:lnTo>
                    <a:lnTo>
                      <a:pt x="502" y="220"/>
                    </a:lnTo>
                    <a:lnTo>
                      <a:pt x="490" y="237"/>
                    </a:lnTo>
                    <a:lnTo>
                      <a:pt x="475" y="252"/>
                    </a:lnTo>
                    <a:lnTo>
                      <a:pt x="457" y="266"/>
                    </a:lnTo>
                    <a:lnTo>
                      <a:pt x="438" y="277"/>
                    </a:lnTo>
                    <a:lnTo>
                      <a:pt x="415" y="287"/>
                    </a:lnTo>
                    <a:lnTo>
                      <a:pt x="391" y="294"/>
                    </a:lnTo>
                    <a:lnTo>
                      <a:pt x="365" y="297"/>
                    </a:lnTo>
                    <a:lnTo>
                      <a:pt x="331" y="299"/>
                    </a:lnTo>
                    <a:lnTo>
                      <a:pt x="298" y="297"/>
                    </a:lnTo>
                    <a:lnTo>
                      <a:pt x="268" y="294"/>
                    </a:lnTo>
                    <a:lnTo>
                      <a:pt x="240" y="288"/>
                    </a:lnTo>
                    <a:lnTo>
                      <a:pt x="215" y="280"/>
                    </a:lnTo>
                    <a:lnTo>
                      <a:pt x="192" y="272"/>
                    </a:lnTo>
                    <a:lnTo>
                      <a:pt x="171" y="263"/>
                    </a:lnTo>
                    <a:lnTo>
                      <a:pt x="154" y="254"/>
                    </a:lnTo>
                    <a:lnTo>
                      <a:pt x="139" y="244"/>
                    </a:lnTo>
                    <a:lnTo>
                      <a:pt x="126" y="236"/>
                    </a:lnTo>
                    <a:lnTo>
                      <a:pt x="116" y="229"/>
                    </a:lnTo>
                    <a:lnTo>
                      <a:pt x="109" y="223"/>
                    </a:lnTo>
                    <a:lnTo>
                      <a:pt x="105" y="219"/>
                    </a:lnTo>
                    <a:lnTo>
                      <a:pt x="104" y="218"/>
                    </a:lnTo>
                    <a:lnTo>
                      <a:pt x="110" y="251"/>
                    </a:lnTo>
                    <a:lnTo>
                      <a:pt x="114" y="282"/>
                    </a:lnTo>
                    <a:lnTo>
                      <a:pt x="115" y="311"/>
                    </a:lnTo>
                    <a:lnTo>
                      <a:pt x="113" y="339"/>
                    </a:lnTo>
                    <a:lnTo>
                      <a:pt x="109" y="364"/>
                    </a:lnTo>
                    <a:lnTo>
                      <a:pt x="104" y="386"/>
                    </a:lnTo>
                    <a:lnTo>
                      <a:pt x="96" y="407"/>
                    </a:lnTo>
                    <a:lnTo>
                      <a:pt x="88" y="426"/>
                    </a:lnTo>
                    <a:lnTo>
                      <a:pt x="79" y="443"/>
                    </a:lnTo>
                    <a:lnTo>
                      <a:pt x="70" y="459"/>
                    </a:lnTo>
                    <a:lnTo>
                      <a:pt x="60" y="472"/>
                    </a:lnTo>
                    <a:lnTo>
                      <a:pt x="50" y="483"/>
                    </a:lnTo>
                    <a:lnTo>
                      <a:pt x="43" y="469"/>
                    </a:lnTo>
                    <a:lnTo>
                      <a:pt x="36" y="454"/>
                    </a:lnTo>
                    <a:lnTo>
                      <a:pt x="25" y="426"/>
                    </a:lnTo>
                    <a:lnTo>
                      <a:pt x="15" y="398"/>
                    </a:lnTo>
                    <a:lnTo>
                      <a:pt x="8" y="369"/>
                    </a:lnTo>
                    <a:lnTo>
                      <a:pt x="3" y="339"/>
                    </a:lnTo>
                    <a:lnTo>
                      <a:pt x="0" y="308"/>
                    </a:lnTo>
                    <a:lnTo>
                      <a:pt x="0" y="278"/>
                    </a:lnTo>
                    <a:lnTo>
                      <a:pt x="1" y="249"/>
                    </a:lnTo>
                    <a:lnTo>
                      <a:pt x="5" y="219"/>
                    </a:lnTo>
                    <a:lnTo>
                      <a:pt x="11" y="191"/>
                    </a:lnTo>
                    <a:lnTo>
                      <a:pt x="19" y="163"/>
                    </a:lnTo>
                    <a:lnTo>
                      <a:pt x="29" y="137"/>
                    </a:lnTo>
                    <a:lnTo>
                      <a:pt x="42" y="113"/>
                    </a:lnTo>
                    <a:lnTo>
                      <a:pt x="56" y="90"/>
                    </a:lnTo>
                    <a:lnTo>
                      <a:pt x="73" y="70"/>
                    </a:lnTo>
                    <a:lnTo>
                      <a:pt x="92" y="51"/>
                    </a:lnTo>
                    <a:lnTo>
                      <a:pt x="114" y="36"/>
                    </a:lnTo>
                    <a:lnTo>
                      <a:pt x="137" y="23"/>
                    </a:lnTo>
                    <a:lnTo>
                      <a:pt x="168" y="11"/>
                    </a:lnTo>
                    <a:lnTo>
                      <a:pt x="200" y="4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1" name="Freeform 12">
                <a:extLst>
                  <a:ext uri="{FF2B5EF4-FFF2-40B4-BE49-F238E27FC236}">
                    <a16:creationId xmlns:a16="http://schemas.microsoft.com/office/drawing/2014/main" id="{2E55565A-074D-43F5-A9C8-12BD9C917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9056" y="2563195"/>
                <a:ext cx="67803" cy="4394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4" y="7"/>
                  </a:cxn>
                  <a:cxn ang="0">
                    <a:pos x="9" y="14"/>
                  </a:cxn>
                  <a:cxn ang="0">
                    <a:pos x="14" y="24"/>
                  </a:cxn>
                  <a:cxn ang="0">
                    <a:pos x="20" y="38"/>
                  </a:cxn>
                  <a:cxn ang="0">
                    <a:pos x="26" y="52"/>
                  </a:cxn>
                  <a:cxn ang="0">
                    <a:pos x="31" y="71"/>
                  </a:cxn>
                  <a:cxn ang="0">
                    <a:pos x="36" y="90"/>
                  </a:cxn>
                  <a:cxn ang="0">
                    <a:pos x="40" y="112"/>
                  </a:cxn>
                  <a:cxn ang="0">
                    <a:pos x="42" y="136"/>
                  </a:cxn>
                  <a:cxn ang="0">
                    <a:pos x="42" y="161"/>
                  </a:cxn>
                  <a:cxn ang="0">
                    <a:pos x="40" y="188"/>
                  </a:cxn>
                  <a:cxn ang="0">
                    <a:pos x="35" y="216"/>
                  </a:cxn>
                  <a:cxn ang="0">
                    <a:pos x="28" y="246"/>
                  </a:cxn>
                  <a:cxn ang="0">
                    <a:pos x="16" y="276"/>
                  </a:cxn>
                  <a:cxn ang="0">
                    <a:pos x="17" y="273"/>
                  </a:cxn>
                  <a:cxn ang="0">
                    <a:pos x="20" y="259"/>
                  </a:cxn>
                  <a:cxn ang="0">
                    <a:pos x="23" y="246"/>
                  </a:cxn>
                  <a:cxn ang="0">
                    <a:pos x="26" y="230"/>
                  </a:cxn>
                  <a:cxn ang="0">
                    <a:pos x="28" y="212"/>
                  </a:cxn>
                  <a:cxn ang="0">
                    <a:pos x="31" y="191"/>
                  </a:cxn>
                  <a:cxn ang="0">
                    <a:pos x="31" y="167"/>
                  </a:cxn>
                  <a:cxn ang="0">
                    <a:pos x="31" y="143"/>
                  </a:cxn>
                  <a:cxn ang="0">
                    <a:pos x="30" y="117"/>
                  </a:cxn>
                  <a:cxn ang="0">
                    <a:pos x="26" y="89"/>
                  </a:cxn>
                  <a:cxn ang="0">
                    <a:pos x="20" y="60"/>
                  </a:cxn>
                  <a:cxn ang="0">
                    <a:pos x="11" y="30"/>
                  </a:cxn>
                  <a:cxn ang="0">
                    <a:pos x="0" y="0"/>
                  </a:cxn>
                </a:cxnLst>
                <a:rect l="0" t="0" r="r" b="b"/>
                <a:pathLst>
                  <a:path w="42" h="276">
                    <a:moveTo>
                      <a:pt x="0" y="0"/>
                    </a:moveTo>
                    <a:lnTo>
                      <a:pt x="1" y="2"/>
                    </a:lnTo>
                    <a:lnTo>
                      <a:pt x="4" y="7"/>
                    </a:lnTo>
                    <a:lnTo>
                      <a:pt x="9" y="14"/>
                    </a:lnTo>
                    <a:lnTo>
                      <a:pt x="14" y="24"/>
                    </a:lnTo>
                    <a:lnTo>
                      <a:pt x="20" y="38"/>
                    </a:lnTo>
                    <a:lnTo>
                      <a:pt x="26" y="52"/>
                    </a:lnTo>
                    <a:lnTo>
                      <a:pt x="31" y="71"/>
                    </a:lnTo>
                    <a:lnTo>
                      <a:pt x="36" y="90"/>
                    </a:lnTo>
                    <a:lnTo>
                      <a:pt x="40" y="112"/>
                    </a:lnTo>
                    <a:lnTo>
                      <a:pt x="42" y="136"/>
                    </a:lnTo>
                    <a:lnTo>
                      <a:pt x="42" y="161"/>
                    </a:lnTo>
                    <a:lnTo>
                      <a:pt x="40" y="188"/>
                    </a:lnTo>
                    <a:lnTo>
                      <a:pt x="35" y="216"/>
                    </a:lnTo>
                    <a:lnTo>
                      <a:pt x="28" y="246"/>
                    </a:lnTo>
                    <a:lnTo>
                      <a:pt x="16" y="276"/>
                    </a:lnTo>
                    <a:lnTo>
                      <a:pt x="17" y="273"/>
                    </a:lnTo>
                    <a:lnTo>
                      <a:pt x="20" y="259"/>
                    </a:lnTo>
                    <a:lnTo>
                      <a:pt x="23" y="246"/>
                    </a:lnTo>
                    <a:lnTo>
                      <a:pt x="26" y="230"/>
                    </a:lnTo>
                    <a:lnTo>
                      <a:pt x="28" y="212"/>
                    </a:lnTo>
                    <a:lnTo>
                      <a:pt x="31" y="191"/>
                    </a:lnTo>
                    <a:lnTo>
                      <a:pt x="31" y="167"/>
                    </a:lnTo>
                    <a:lnTo>
                      <a:pt x="31" y="143"/>
                    </a:lnTo>
                    <a:lnTo>
                      <a:pt x="30" y="117"/>
                    </a:lnTo>
                    <a:lnTo>
                      <a:pt x="26" y="89"/>
                    </a:lnTo>
                    <a:lnTo>
                      <a:pt x="20" y="60"/>
                    </a:lnTo>
                    <a:lnTo>
                      <a:pt x="11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" name="Freeform 13">
                <a:extLst>
                  <a:ext uri="{FF2B5EF4-FFF2-40B4-BE49-F238E27FC236}">
                    <a16:creationId xmlns:a16="http://schemas.microsoft.com/office/drawing/2014/main" id="{7AC7973C-19E1-4A93-85A3-2D9AC474C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611" y="2376427"/>
                <a:ext cx="388493" cy="272827"/>
              </a:xfrm>
              <a:custGeom>
                <a:avLst/>
                <a:gdLst/>
                <a:ahLst/>
                <a:cxnLst>
                  <a:cxn ang="0">
                    <a:pos x="203" y="0"/>
                  </a:cxn>
                  <a:cxn ang="0">
                    <a:pos x="213" y="9"/>
                  </a:cxn>
                  <a:cxn ang="0">
                    <a:pos x="219" y="17"/>
                  </a:cxn>
                  <a:cxn ang="0">
                    <a:pos x="225" y="25"/>
                  </a:cxn>
                  <a:cxn ang="0">
                    <a:pos x="231" y="36"/>
                  </a:cxn>
                  <a:cxn ang="0">
                    <a:pos x="237" y="47"/>
                  </a:cxn>
                  <a:cxn ang="0">
                    <a:pos x="241" y="59"/>
                  </a:cxn>
                  <a:cxn ang="0">
                    <a:pos x="244" y="72"/>
                  </a:cxn>
                  <a:cxn ang="0">
                    <a:pos x="245" y="85"/>
                  </a:cxn>
                  <a:cxn ang="0">
                    <a:pos x="243" y="98"/>
                  </a:cxn>
                  <a:cxn ang="0">
                    <a:pos x="238" y="112"/>
                  </a:cxn>
                  <a:cxn ang="0">
                    <a:pos x="228" y="126"/>
                  </a:cxn>
                  <a:cxn ang="0">
                    <a:pos x="215" y="139"/>
                  </a:cxn>
                  <a:cxn ang="0">
                    <a:pos x="197" y="151"/>
                  </a:cxn>
                  <a:cxn ang="0">
                    <a:pos x="179" y="160"/>
                  </a:cxn>
                  <a:cxn ang="0">
                    <a:pos x="158" y="166"/>
                  </a:cxn>
                  <a:cxn ang="0">
                    <a:pos x="137" y="170"/>
                  </a:cxn>
                  <a:cxn ang="0">
                    <a:pos x="117" y="172"/>
                  </a:cxn>
                  <a:cxn ang="0">
                    <a:pos x="95" y="172"/>
                  </a:cxn>
                  <a:cxn ang="0">
                    <a:pos x="76" y="170"/>
                  </a:cxn>
                  <a:cxn ang="0">
                    <a:pos x="56" y="166"/>
                  </a:cxn>
                  <a:cxn ang="0">
                    <a:pos x="39" y="161"/>
                  </a:cxn>
                  <a:cxn ang="0">
                    <a:pos x="23" y="154"/>
                  </a:cxn>
                  <a:cxn ang="0">
                    <a:pos x="11" y="147"/>
                  </a:cxn>
                  <a:cxn ang="0">
                    <a:pos x="0" y="139"/>
                  </a:cxn>
                  <a:cxn ang="0">
                    <a:pos x="3" y="140"/>
                  </a:cxn>
                  <a:cxn ang="0">
                    <a:pos x="8" y="140"/>
                  </a:cxn>
                  <a:cxn ang="0">
                    <a:pos x="17" y="142"/>
                  </a:cxn>
                  <a:cxn ang="0">
                    <a:pos x="28" y="143"/>
                  </a:cxn>
                  <a:cxn ang="0">
                    <a:pos x="42" y="144"/>
                  </a:cxn>
                  <a:cxn ang="0">
                    <a:pos x="57" y="144"/>
                  </a:cxn>
                  <a:cxn ang="0">
                    <a:pos x="74" y="143"/>
                  </a:cxn>
                  <a:cxn ang="0">
                    <a:pos x="91" y="140"/>
                  </a:cxn>
                  <a:cxn ang="0">
                    <a:pos x="109" y="136"/>
                  </a:cxn>
                  <a:cxn ang="0">
                    <a:pos x="126" y="129"/>
                  </a:cxn>
                  <a:cxn ang="0">
                    <a:pos x="142" y="120"/>
                  </a:cxn>
                  <a:cxn ang="0">
                    <a:pos x="157" y="107"/>
                  </a:cxn>
                  <a:cxn ang="0">
                    <a:pos x="155" y="108"/>
                  </a:cxn>
                  <a:cxn ang="0">
                    <a:pos x="150" y="109"/>
                  </a:cxn>
                  <a:cxn ang="0">
                    <a:pos x="142" y="109"/>
                  </a:cxn>
                  <a:cxn ang="0">
                    <a:pos x="131" y="109"/>
                  </a:cxn>
                  <a:cxn ang="0">
                    <a:pos x="119" y="109"/>
                  </a:cxn>
                  <a:cxn ang="0">
                    <a:pos x="106" y="106"/>
                  </a:cxn>
                  <a:cxn ang="0">
                    <a:pos x="92" y="101"/>
                  </a:cxn>
                  <a:cxn ang="0">
                    <a:pos x="80" y="95"/>
                  </a:cxn>
                  <a:cxn ang="0">
                    <a:pos x="68" y="84"/>
                  </a:cxn>
                  <a:cxn ang="0">
                    <a:pos x="89" y="84"/>
                  </a:cxn>
                  <a:cxn ang="0">
                    <a:pos x="99" y="84"/>
                  </a:cxn>
                  <a:cxn ang="0">
                    <a:pos x="123" y="81"/>
                  </a:cxn>
                  <a:cxn ang="0">
                    <a:pos x="148" y="73"/>
                  </a:cxn>
                  <a:cxn ang="0">
                    <a:pos x="160" y="68"/>
                  </a:cxn>
                  <a:cxn ang="0">
                    <a:pos x="171" y="61"/>
                  </a:cxn>
                  <a:cxn ang="0">
                    <a:pos x="182" y="53"/>
                  </a:cxn>
                  <a:cxn ang="0">
                    <a:pos x="191" y="42"/>
                  </a:cxn>
                  <a:cxn ang="0">
                    <a:pos x="197" y="31"/>
                  </a:cxn>
                  <a:cxn ang="0">
                    <a:pos x="202" y="16"/>
                  </a:cxn>
                  <a:cxn ang="0">
                    <a:pos x="203" y="0"/>
                  </a:cxn>
                </a:cxnLst>
                <a:rect l="0" t="0" r="r" b="b"/>
                <a:pathLst>
                  <a:path w="245" h="172">
                    <a:moveTo>
                      <a:pt x="203" y="0"/>
                    </a:moveTo>
                    <a:lnTo>
                      <a:pt x="213" y="9"/>
                    </a:lnTo>
                    <a:lnTo>
                      <a:pt x="219" y="17"/>
                    </a:lnTo>
                    <a:lnTo>
                      <a:pt x="225" y="25"/>
                    </a:lnTo>
                    <a:lnTo>
                      <a:pt x="231" y="36"/>
                    </a:lnTo>
                    <a:lnTo>
                      <a:pt x="237" y="47"/>
                    </a:lnTo>
                    <a:lnTo>
                      <a:pt x="241" y="59"/>
                    </a:lnTo>
                    <a:lnTo>
                      <a:pt x="244" y="72"/>
                    </a:lnTo>
                    <a:lnTo>
                      <a:pt x="245" y="85"/>
                    </a:lnTo>
                    <a:lnTo>
                      <a:pt x="243" y="98"/>
                    </a:lnTo>
                    <a:lnTo>
                      <a:pt x="238" y="112"/>
                    </a:lnTo>
                    <a:lnTo>
                      <a:pt x="228" y="126"/>
                    </a:lnTo>
                    <a:lnTo>
                      <a:pt x="215" y="139"/>
                    </a:lnTo>
                    <a:lnTo>
                      <a:pt x="197" y="151"/>
                    </a:lnTo>
                    <a:lnTo>
                      <a:pt x="179" y="160"/>
                    </a:lnTo>
                    <a:lnTo>
                      <a:pt x="158" y="166"/>
                    </a:lnTo>
                    <a:lnTo>
                      <a:pt x="137" y="170"/>
                    </a:lnTo>
                    <a:lnTo>
                      <a:pt x="117" y="172"/>
                    </a:lnTo>
                    <a:lnTo>
                      <a:pt x="95" y="172"/>
                    </a:lnTo>
                    <a:lnTo>
                      <a:pt x="76" y="170"/>
                    </a:lnTo>
                    <a:lnTo>
                      <a:pt x="56" y="166"/>
                    </a:lnTo>
                    <a:lnTo>
                      <a:pt x="39" y="161"/>
                    </a:lnTo>
                    <a:lnTo>
                      <a:pt x="23" y="154"/>
                    </a:lnTo>
                    <a:lnTo>
                      <a:pt x="11" y="147"/>
                    </a:lnTo>
                    <a:lnTo>
                      <a:pt x="0" y="139"/>
                    </a:lnTo>
                    <a:lnTo>
                      <a:pt x="3" y="140"/>
                    </a:lnTo>
                    <a:lnTo>
                      <a:pt x="8" y="140"/>
                    </a:lnTo>
                    <a:lnTo>
                      <a:pt x="17" y="142"/>
                    </a:lnTo>
                    <a:lnTo>
                      <a:pt x="28" y="143"/>
                    </a:lnTo>
                    <a:lnTo>
                      <a:pt x="42" y="144"/>
                    </a:lnTo>
                    <a:lnTo>
                      <a:pt x="57" y="144"/>
                    </a:lnTo>
                    <a:lnTo>
                      <a:pt x="74" y="143"/>
                    </a:lnTo>
                    <a:lnTo>
                      <a:pt x="91" y="140"/>
                    </a:lnTo>
                    <a:lnTo>
                      <a:pt x="109" y="136"/>
                    </a:lnTo>
                    <a:lnTo>
                      <a:pt x="126" y="129"/>
                    </a:lnTo>
                    <a:lnTo>
                      <a:pt x="142" y="120"/>
                    </a:lnTo>
                    <a:lnTo>
                      <a:pt x="157" y="107"/>
                    </a:lnTo>
                    <a:lnTo>
                      <a:pt x="155" y="108"/>
                    </a:lnTo>
                    <a:lnTo>
                      <a:pt x="150" y="109"/>
                    </a:lnTo>
                    <a:lnTo>
                      <a:pt x="142" y="109"/>
                    </a:lnTo>
                    <a:lnTo>
                      <a:pt x="131" y="109"/>
                    </a:lnTo>
                    <a:lnTo>
                      <a:pt x="119" y="109"/>
                    </a:lnTo>
                    <a:lnTo>
                      <a:pt x="106" y="106"/>
                    </a:lnTo>
                    <a:lnTo>
                      <a:pt x="92" y="101"/>
                    </a:lnTo>
                    <a:lnTo>
                      <a:pt x="80" y="95"/>
                    </a:lnTo>
                    <a:lnTo>
                      <a:pt x="68" y="84"/>
                    </a:lnTo>
                    <a:lnTo>
                      <a:pt x="89" y="84"/>
                    </a:lnTo>
                    <a:lnTo>
                      <a:pt x="99" y="84"/>
                    </a:lnTo>
                    <a:lnTo>
                      <a:pt x="123" y="81"/>
                    </a:lnTo>
                    <a:lnTo>
                      <a:pt x="148" y="73"/>
                    </a:lnTo>
                    <a:lnTo>
                      <a:pt x="160" y="68"/>
                    </a:lnTo>
                    <a:lnTo>
                      <a:pt x="171" y="61"/>
                    </a:lnTo>
                    <a:lnTo>
                      <a:pt x="182" y="53"/>
                    </a:lnTo>
                    <a:lnTo>
                      <a:pt x="191" y="42"/>
                    </a:lnTo>
                    <a:lnTo>
                      <a:pt x="197" y="31"/>
                    </a:lnTo>
                    <a:lnTo>
                      <a:pt x="202" y="16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36363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3" name="Freeform 14">
                <a:extLst>
                  <a:ext uri="{FF2B5EF4-FFF2-40B4-BE49-F238E27FC236}">
                    <a16:creationId xmlns:a16="http://schemas.microsoft.com/office/drawing/2014/main" id="{B128EA3E-DD20-429E-B98E-C261C4F1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704" y="3161950"/>
                <a:ext cx="43980" cy="106201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6" y="9"/>
                  </a:cxn>
                  <a:cxn ang="0">
                    <a:pos x="24" y="20"/>
                  </a:cxn>
                  <a:cxn ang="0">
                    <a:pos x="22" y="31"/>
                  </a:cxn>
                  <a:cxn ang="0">
                    <a:pos x="19" y="42"/>
                  </a:cxn>
                  <a:cxn ang="0">
                    <a:pos x="17" y="52"/>
                  </a:cxn>
                  <a:cxn ang="0">
                    <a:pos x="15" y="60"/>
                  </a:cxn>
                  <a:cxn ang="0">
                    <a:pos x="14" y="65"/>
                  </a:cxn>
                  <a:cxn ang="0">
                    <a:pos x="13" y="67"/>
                  </a:cxn>
                  <a:cxn ang="0">
                    <a:pos x="0" y="64"/>
                  </a:cxn>
                  <a:cxn ang="0">
                    <a:pos x="2" y="58"/>
                  </a:cxn>
                  <a:cxn ang="0">
                    <a:pos x="3" y="48"/>
                  </a:cxn>
                  <a:cxn ang="0">
                    <a:pos x="4" y="38"/>
                  </a:cxn>
                  <a:cxn ang="0">
                    <a:pos x="5" y="27"/>
                  </a:cxn>
                  <a:cxn ang="0">
                    <a:pos x="5" y="1"/>
                  </a:cxn>
                  <a:cxn ang="0">
                    <a:pos x="28" y="0"/>
                  </a:cxn>
                </a:cxnLst>
                <a:rect l="0" t="0" r="r" b="b"/>
                <a:pathLst>
                  <a:path w="28" h="67">
                    <a:moveTo>
                      <a:pt x="28" y="0"/>
                    </a:moveTo>
                    <a:lnTo>
                      <a:pt x="26" y="9"/>
                    </a:lnTo>
                    <a:lnTo>
                      <a:pt x="24" y="20"/>
                    </a:lnTo>
                    <a:lnTo>
                      <a:pt x="22" y="31"/>
                    </a:lnTo>
                    <a:lnTo>
                      <a:pt x="19" y="42"/>
                    </a:lnTo>
                    <a:lnTo>
                      <a:pt x="17" y="52"/>
                    </a:lnTo>
                    <a:lnTo>
                      <a:pt x="15" y="60"/>
                    </a:lnTo>
                    <a:lnTo>
                      <a:pt x="14" y="65"/>
                    </a:lnTo>
                    <a:lnTo>
                      <a:pt x="13" y="67"/>
                    </a:lnTo>
                    <a:lnTo>
                      <a:pt x="0" y="64"/>
                    </a:lnTo>
                    <a:lnTo>
                      <a:pt x="2" y="58"/>
                    </a:lnTo>
                    <a:lnTo>
                      <a:pt x="3" y="48"/>
                    </a:lnTo>
                    <a:lnTo>
                      <a:pt x="4" y="38"/>
                    </a:lnTo>
                    <a:lnTo>
                      <a:pt x="5" y="27"/>
                    </a:lnTo>
                    <a:lnTo>
                      <a:pt x="5" y="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4" name="Freeform 15">
                <a:extLst>
                  <a:ext uri="{FF2B5EF4-FFF2-40B4-BE49-F238E27FC236}">
                    <a16:creationId xmlns:a16="http://schemas.microsoft.com/office/drawing/2014/main" id="{69B63B3C-2D03-4AE1-AAAD-4455350CC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004" y="2597984"/>
                <a:ext cx="426977" cy="589601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21" y="9"/>
                  </a:cxn>
                  <a:cxn ang="0">
                    <a:pos x="129" y="20"/>
                  </a:cxn>
                  <a:cxn ang="0">
                    <a:pos x="137" y="33"/>
                  </a:cxn>
                  <a:cxn ang="0">
                    <a:pos x="145" y="47"/>
                  </a:cxn>
                  <a:cxn ang="0">
                    <a:pos x="150" y="60"/>
                  </a:cxn>
                  <a:cxn ang="0">
                    <a:pos x="154" y="72"/>
                  </a:cxn>
                  <a:cxn ang="0">
                    <a:pos x="159" y="82"/>
                  </a:cxn>
                  <a:cxn ang="0">
                    <a:pos x="162" y="89"/>
                  </a:cxn>
                  <a:cxn ang="0">
                    <a:pos x="163" y="95"/>
                  </a:cxn>
                  <a:cxn ang="0">
                    <a:pos x="164" y="97"/>
                  </a:cxn>
                  <a:cxn ang="0">
                    <a:pos x="101" y="132"/>
                  </a:cxn>
                  <a:cxn ang="0">
                    <a:pos x="106" y="140"/>
                  </a:cxn>
                  <a:cxn ang="0">
                    <a:pos x="112" y="151"/>
                  </a:cxn>
                  <a:cxn ang="0">
                    <a:pos x="118" y="163"/>
                  </a:cxn>
                  <a:cxn ang="0">
                    <a:pos x="126" y="176"/>
                  </a:cxn>
                  <a:cxn ang="0">
                    <a:pos x="140" y="204"/>
                  </a:cxn>
                  <a:cxn ang="0">
                    <a:pos x="147" y="218"/>
                  </a:cxn>
                  <a:cxn ang="0">
                    <a:pos x="154" y="231"/>
                  </a:cxn>
                  <a:cxn ang="0">
                    <a:pos x="160" y="243"/>
                  </a:cxn>
                  <a:cxn ang="0">
                    <a:pos x="164" y="253"/>
                  </a:cxn>
                  <a:cxn ang="0">
                    <a:pos x="168" y="261"/>
                  </a:cxn>
                  <a:cxn ang="0">
                    <a:pos x="171" y="266"/>
                  </a:cxn>
                  <a:cxn ang="0">
                    <a:pos x="171" y="268"/>
                  </a:cxn>
                  <a:cxn ang="0">
                    <a:pos x="243" y="239"/>
                  </a:cxn>
                  <a:cxn ang="0">
                    <a:pos x="244" y="240"/>
                  </a:cxn>
                  <a:cxn ang="0">
                    <a:pos x="246" y="244"/>
                  </a:cxn>
                  <a:cxn ang="0">
                    <a:pos x="249" y="251"/>
                  </a:cxn>
                  <a:cxn ang="0">
                    <a:pos x="253" y="260"/>
                  </a:cxn>
                  <a:cxn ang="0">
                    <a:pos x="258" y="275"/>
                  </a:cxn>
                  <a:cxn ang="0">
                    <a:pos x="262" y="293"/>
                  </a:cxn>
                  <a:cxn ang="0">
                    <a:pos x="266" y="310"/>
                  </a:cxn>
                  <a:cxn ang="0">
                    <a:pos x="267" y="322"/>
                  </a:cxn>
                  <a:cxn ang="0">
                    <a:pos x="269" y="332"/>
                  </a:cxn>
                  <a:cxn ang="0">
                    <a:pos x="269" y="338"/>
                  </a:cxn>
                  <a:cxn ang="0">
                    <a:pos x="269" y="344"/>
                  </a:cxn>
                  <a:cxn ang="0">
                    <a:pos x="168" y="371"/>
                  </a:cxn>
                  <a:cxn ang="0">
                    <a:pos x="163" y="356"/>
                  </a:cxn>
                  <a:cxn ang="0">
                    <a:pos x="157" y="341"/>
                  </a:cxn>
                  <a:cxn ang="0">
                    <a:pos x="149" y="323"/>
                  </a:cxn>
                  <a:cxn ang="0">
                    <a:pos x="140" y="305"/>
                  </a:cxn>
                  <a:cxn ang="0">
                    <a:pos x="131" y="285"/>
                  </a:cxn>
                  <a:cxn ang="0">
                    <a:pos x="120" y="265"/>
                  </a:cxn>
                  <a:cxn ang="0">
                    <a:pos x="98" y="224"/>
                  </a:cxn>
                  <a:cxn ang="0">
                    <a:pos x="74" y="184"/>
                  </a:cxn>
                  <a:cxn ang="0">
                    <a:pos x="62" y="166"/>
                  </a:cxn>
                  <a:cxn ang="0">
                    <a:pos x="51" y="148"/>
                  </a:cxn>
                  <a:cxn ang="0">
                    <a:pos x="41" y="131"/>
                  </a:cxn>
                  <a:cxn ang="0">
                    <a:pos x="31" y="115"/>
                  </a:cxn>
                  <a:cxn ang="0">
                    <a:pos x="22" y="101"/>
                  </a:cxn>
                  <a:cxn ang="0">
                    <a:pos x="14" y="89"/>
                  </a:cxn>
                  <a:cxn ang="0">
                    <a:pos x="8" y="80"/>
                  </a:cxn>
                  <a:cxn ang="0">
                    <a:pos x="3" y="72"/>
                  </a:cxn>
                  <a:cxn ang="0">
                    <a:pos x="0" y="68"/>
                  </a:cxn>
                  <a:cxn ang="0">
                    <a:pos x="0" y="67"/>
                  </a:cxn>
                  <a:cxn ang="0">
                    <a:pos x="112" y="0"/>
                  </a:cxn>
                </a:cxnLst>
                <a:rect l="0" t="0" r="r" b="b"/>
                <a:pathLst>
                  <a:path w="269" h="371">
                    <a:moveTo>
                      <a:pt x="112" y="0"/>
                    </a:moveTo>
                    <a:lnTo>
                      <a:pt x="121" y="9"/>
                    </a:lnTo>
                    <a:lnTo>
                      <a:pt x="129" y="20"/>
                    </a:lnTo>
                    <a:lnTo>
                      <a:pt x="137" y="33"/>
                    </a:lnTo>
                    <a:lnTo>
                      <a:pt x="145" y="47"/>
                    </a:lnTo>
                    <a:lnTo>
                      <a:pt x="150" y="60"/>
                    </a:lnTo>
                    <a:lnTo>
                      <a:pt x="154" y="72"/>
                    </a:lnTo>
                    <a:lnTo>
                      <a:pt x="159" y="82"/>
                    </a:lnTo>
                    <a:lnTo>
                      <a:pt x="162" y="89"/>
                    </a:lnTo>
                    <a:lnTo>
                      <a:pt x="163" y="95"/>
                    </a:lnTo>
                    <a:lnTo>
                      <a:pt x="164" y="97"/>
                    </a:lnTo>
                    <a:lnTo>
                      <a:pt x="101" y="132"/>
                    </a:lnTo>
                    <a:lnTo>
                      <a:pt x="106" y="140"/>
                    </a:lnTo>
                    <a:lnTo>
                      <a:pt x="112" y="151"/>
                    </a:lnTo>
                    <a:lnTo>
                      <a:pt x="118" y="163"/>
                    </a:lnTo>
                    <a:lnTo>
                      <a:pt x="126" y="176"/>
                    </a:lnTo>
                    <a:lnTo>
                      <a:pt x="140" y="204"/>
                    </a:lnTo>
                    <a:lnTo>
                      <a:pt x="147" y="218"/>
                    </a:lnTo>
                    <a:lnTo>
                      <a:pt x="154" y="231"/>
                    </a:lnTo>
                    <a:lnTo>
                      <a:pt x="160" y="243"/>
                    </a:lnTo>
                    <a:lnTo>
                      <a:pt x="164" y="253"/>
                    </a:lnTo>
                    <a:lnTo>
                      <a:pt x="168" y="261"/>
                    </a:lnTo>
                    <a:lnTo>
                      <a:pt x="171" y="266"/>
                    </a:lnTo>
                    <a:lnTo>
                      <a:pt x="171" y="268"/>
                    </a:lnTo>
                    <a:lnTo>
                      <a:pt x="243" y="239"/>
                    </a:lnTo>
                    <a:lnTo>
                      <a:pt x="244" y="240"/>
                    </a:lnTo>
                    <a:lnTo>
                      <a:pt x="246" y="244"/>
                    </a:lnTo>
                    <a:lnTo>
                      <a:pt x="249" y="251"/>
                    </a:lnTo>
                    <a:lnTo>
                      <a:pt x="253" y="260"/>
                    </a:lnTo>
                    <a:lnTo>
                      <a:pt x="258" y="275"/>
                    </a:lnTo>
                    <a:lnTo>
                      <a:pt x="262" y="293"/>
                    </a:lnTo>
                    <a:lnTo>
                      <a:pt x="266" y="310"/>
                    </a:lnTo>
                    <a:lnTo>
                      <a:pt x="267" y="322"/>
                    </a:lnTo>
                    <a:lnTo>
                      <a:pt x="269" y="332"/>
                    </a:lnTo>
                    <a:lnTo>
                      <a:pt x="269" y="338"/>
                    </a:lnTo>
                    <a:lnTo>
                      <a:pt x="269" y="344"/>
                    </a:lnTo>
                    <a:lnTo>
                      <a:pt x="168" y="371"/>
                    </a:lnTo>
                    <a:lnTo>
                      <a:pt x="163" y="356"/>
                    </a:lnTo>
                    <a:lnTo>
                      <a:pt x="157" y="341"/>
                    </a:lnTo>
                    <a:lnTo>
                      <a:pt x="149" y="323"/>
                    </a:lnTo>
                    <a:lnTo>
                      <a:pt x="140" y="305"/>
                    </a:lnTo>
                    <a:lnTo>
                      <a:pt x="131" y="285"/>
                    </a:lnTo>
                    <a:lnTo>
                      <a:pt x="120" y="265"/>
                    </a:lnTo>
                    <a:lnTo>
                      <a:pt x="98" y="224"/>
                    </a:lnTo>
                    <a:lnTo>
                      <a:pt x="74" y="184"/>
                    </a:lnTo>
                    <a:lnTo>
                      <a:pt x="62" y="166"/>
                    </a:lnTo>
                    <a:lnTo>
                      <a:pt x="51" y="148"/>
                    </a:lnTo>
                    <a:lnTo>
                      <a:pt x="41" y="131"/>
                    </a:lnTo>
                    <a:lnTo>
                      <a:pt x="31" y="115"/>
                    </a:lnTo>
                    <a:lnTo>
                      <a:pt x="22" y="101"/>
                    </a:lnTo>
                    <a:lnTo>
                      <a:pt x="14" y="89"/>
                    </a:lnTo>
                    <a:lnTo>
                      <a:pt x="8" y="80"/>
                    </a:lnTo>
                    <a:lnTo>
                      <a:pt x="3" y="72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48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5" name="Freeform 16">
                <a:extLst>
                  <a:ext uri="{FF2B5EF4-FFF2-40B4-BE49-F238E27FC236}">
                    <a16:creationId xmlns:a16="http://schemas.microsoft.com/office/drawing/2014/main" id="{305AECE0-06D5-4845-80FB-F25BB04EE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605" y="2597984"/>
                <a:ext cx="113616" cy="168457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8" y="9"/>
                  </a:cxn>
                  <a:cxn ang="0">
                    <a:pos x="36" y="20"/>
                  </a:cxn>
                  <a:cxn ang="0">
                    <a:pos x="44" y="33"/>
                  </a:cxn>
                  <a:cxn ang="0">
                    <a:pos x="52" y="47"/>
                  </a:cxn>
                  <a:cxn ang="0">
                    <a:pos x="57" y="60"/>
                  </a:cxn>
                  <a:cxn ang="0">
                    <a:pos x="61" y="72"/>
                  </a:cxn>
                  <a:cxn ang="0">
                    <a:pos x="66" y="82"/>
                  </a:cxn>
                  <a:cxn ang="0">
                    <a:pos x="69" y="89"/>
                  </a:cxn>
                  <a:cxn ang="0">
                    <a:pos x="70" y="95"/>
                  </a:cxn>
                  <a:cxn ang="0">
                    <a:pos x="71" y="97"/>
                  </a:cxn>
                  <a:cxn ang="0">
                    <a:pos x="53" y="106"/>
                  </a:cxn>
                  <a:cxn ang="0">
                    <a:pos x="45" y="87"/>
                  </a:cxn>
                  <a:cxn ang="0">
                    <a:pos x="36" y="69"/>
                  </a:cxn>
                  <a:cxn ang="0">
                    <a:pos x="27" y="52"/>
                  </a:cxn>
                  <a:cxn ang="0">
                    <a:pos x="17" y="36"/>
                  </a:cxn>
                  <a:cxn ang="0">
                    <a:pos x="8" y="22"/>
                  </a:cxn>
                  <a:cxn ang="0">
                    <a:pos x="0" y="11"/>
                  </a:cxn>
                  <a:cxn ang="0">
                    <a:pos x="19" y="0"/>
                  </a:cxn>
                </a:cxnLst>
                <a:rect l="0" t="0" r="r" b="b"/>
                <a:pathLst>
                  <a:path w="71" h="106">
                    <a:moveTo>
                      <a:pt x="19" y="0"/>
                    </a:moveTo>
                    <a:lnTo>
                      <a:pt x="28" y="9"/>
                    </a:lnTo>
                    <a:lnTo>
                      <a:pt x="36" y="20"/>
                    </a:lnTo>
                    <a:lnTo>
                      <a:pt x="44" y="33"/>
                    </a:lnTo>
                    <a:lnTo>
                      <a:pt x="52" y="47"/>
                    </a:lnTo>
                    <a:lnTo>
                      <a:pt x="57" y="60"/>
                    </a:lnTo>
                    <a:lnTo>
                      <a:pt x="61" y="72"/>
                    </a:lnTo>
                    <a:lnTo>
                      <a:pt x="66" y="82"/>
                    </a:lnTo>
                    <a:lnTo>
                      <a:pt x="69" y="89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53" y="106"/>
                    </a:lnTo>
                    <a:lnTo>
                      <a:pt x="45" y="87"/>
                    </a:lnTo>
                    <a:lnTo>
                      <a:pt x="36" y="69"/>
                    </a:lnTo>
                    <a:lnTo>
                      <a:pt x="27" y="52"/>
                    </a:lnTo>
                    <a:lnTo>
                      <a:pt x="17" y="36"/>
                    </a:lnTo>
                    <a:lnTo>
                      <a:pt x="8" y="22"/>
                    </a:lnTo>
                    <a:lnTo>
                      <a:pt x="0" y="1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1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6" name="Freeform 17">
                <a:extLst>
                  <a:ext uri="{FF2B5EF4-FFF2-40B4-BE49-F238E27FC236}">
                    <a16:creationId xmlns:a16="http://schemas.microsoft.com/office/drawing/2014/main" id="{6AC178B5-1BF4-446F-B46B-5913A73BF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2177" y="2978844"/>
                <a:ext cx="67804" cy="17211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8" y="1"/>
                  </a:cxn>
                  <a:cxn ang="0">
                    <a:pos x="20" y="5"/>
                  </a:cxn>
                  <a:cxn ang="0">
                    <a:pos x="23" y="12"/>
                  </a:cxn>
                  <a:cxn ang="0">
                    <a:pos x="27" y="21"/>
                  </a:cxn>
                  <a:cxn ang="0">
                    <a:pos x="32" y="36"/>
                  </a:cxn>
                  <a:cxn ang="0">
                    <a:pos x="36" y="54"/>
                  </a:cxn>
                  <a:cxn ang="0">
                    <a:pos x="40" y="71"/>
                  </a:cxn>
                  <a:cxn ang="0">
                    <a:pos x="41" y="83"/>
                  </a:cxn>
                  <a:cxn ang="0">
                    <a:pos x="43" y="93"/>
                  </a:cxn>
                  <a:cxn ang="0">
                    <a:pos x="43" y="99"/>
                  </a:cxn>
                  <a:cxn ang="0">
                    <a:pos x="43" y="105"/>
                  </a:cxn>
                  <a:cxn ang="0">
                    <a:pos x="26" y="109"/>
                  </a:cxn>
                  <a:cxn ang="0">
                    <a:pos x="24" y="87"/>
                  </a:cxn>
                  <a:cxn ang="0">
                    <a:pos x="19" y="65"/>
                  </a:cxn>
                  <a:cxn ang="0">
                    <a:pos x="12" y="43"/>
                  </a:cxn>
                  <a:cxn ang="0">
                    <a:pos x="6" y="24"/>
                  </a:cxn>
                  <a:cxn ang="0">
                    <a:pos x="0" y="7"/>
                  </a:cxn>
                  <a:cxn ang="0">
                    <a:pos x="17" y="0"/>
                  </a:cxn>
                </a:cxnLst>
                <a:rect l="0" t="0" r="r" b="b"/>
                <a:pathLst>
                  <a:path w="43" h="109">
                    <a:moveTo>
                      <a:pt x="17" y="0"/>
                    </a:moveTo>
                    <a:lnTo>
                      <a:pt x="18" y="1"/>
                    </a:lnTo>
                    <a:lnTo>
                      <a:pt x="20" y="5"/>
                    </a:lnTo>
                    <a:lnTo>
                      <a:pt x="23" y="12"/>
                    </a:lnTo>
                    <a:lnTo>
                      <a:pt x="27" y="21"/>
                    </a:lnTo>
                    <a:lnTo>
                      <a:pt x="32" y="36"/>
                    </a:lnTo>
                    <a:lnTo>
                      <a:pt x="36" y="54"/>
                    </a:lnTo>
                    <a:lnTo>
                      <a:pt x="40" y="71"/>
                    </a:lnTo>
                    <a:lnTo>
                      <a:pt x="41" y="83"/>
                    </a:lnTo>
                    <a:lnTo>
                      <a:pt x="43" y="93"/>
                    </a:lnTo>
                    <a:lnTo>
                      <a:pt x="43" y="99"/>
                    </a:lnTo>
                    <a:lnTo>
                      <a:pt x="43" y="105"/>
                    </a:lnTo>
                    <a:lnTo>
                      <a:pt x="26" y="109"/>
                    </a:lnTo>
                    <a:lnTo>
                      <a:pt x="24" y="87"/>
                    </a:lnTo>
                    <a:lnTo>
                      <a:pt x="19" y="65"/>
                    </a:lnTo>
                    <a:lnTo>
                      <a:pt x="12" y="43"/>
                    </a:lnTo>
                    <a:lnTo>
                      <a:pt x="6" y="24"/>
                    </a:lnTo>
                    <a:lnTo>
                      <a:pt x="0" y="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1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7" name="Freeform 18">
                <a:extLst>
                  <a:ext uri="{FF2B5EF4-FFF2-40B4-BE49-F238E27FC236}">
                    <a16:creationId xmlns:a16="http://schemas.microsoft.com/office/drawing/2014/main" id="{A52B5AB6-E212-4A3E-9ECF-8504AF4C3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680" y="4573696"/>
                <a:ext cx="617557" cy="1435549"/>
              </a:xfrm>
              <a:custGeom>
                <a:avLst/>
                <a:gdLst/>
                <a:ahLst/>
                <a:cxnLst>
                  <a:cxn ang="0">
                    <a:pos x="271" y="5"/>
                  </a:cxn>
                  <a:cxn ang="0">
                    <a:pos x="389" y="62"/>
                  </a:cxn>
                  <a:cxn ang="0">
                    <a:pos x="388" y="82"/>
                  </a:cxn>
                  <a:cxn ang="0">
                    <a:pos x="385" y="116"/>
                  </a:cxn>
                  <a:cxn ang="0">
                    <a:pos x="380" y="163"/>
                  </a:cxn>
                  <a:cxn ang="0">
                    <a:pos x="377" y="217"/>
                  </a:cxn>
                  <a:cxn ang="0">
                    <a:pos x="372" y="277"/>
                  </a:cxn>
                  <a:cxn ang="0">
                    <a:pos x="368" y="336"/>
                  </a:cxn>
                  <a:cxn ang="0">
                    <a:pos x="364" y="393"/>
                  </a:cxn>
                  <a:cxn ang="0">
                    <a:pos x="361" y="444"/>
                  </a:cxn>
                  <a:cxn ang="0">
                    <a:pos x="360" y="484"/>
                  </a:cxn>
                  <a:cxn ang="0">
                    <a:pos x="359" y="527"/>
                  </a:cxn>
                  <a:cxn ang="0">
                    <a:pos x="360" y="805"/>
                  </a:cxn>
                  <a:cxn ang="0">
                    <a:pos x="239" y="904"/>
                  </a:cxn>
                  <a:cxn ang="0">
                    <a:pos x="234" y="858"/>
                  </a:cxn>
                  <a:cxn ang="0">
                    <a:pos x="232" y="795"/>
                  </a:cxn>
                  <a:cxn ang="0">
                    <a:pos x="231" y="723"/>
                  </a:cxn>
                  <a:cxn ang="0">
                    <a:pos x="232" y="605"/>
                  </a:cxn>
                  <a:cxn ang="0">
                    <a:pos x="233" y="528"/>
                  </a:cxn>
                  <a:cxn ang="0">
                    <a:pos x="235" y="459"/>
                  </a:cxn>
                  <a:cxn ang="0">
                    <a:pos x="237" y="401"/>
                  </a:cxn>
                  <a:cxn ang="0">
                    <a:pos x="243" y="321"/>
                  </a:cxn>
                  <a:cxn ang="0">
                    <a:pos x="247" y="269"/>
                  </a:cxn>
                  <a:cxn ang="0">
                    <a:pos x="250" y="224"/>
                  </a:cxn>
                  <a:cxn ang="0">
                    <a:pos x="251" y="191"/>
                  </a:cxn>
                  <a:cxn ang="0">
                    <a:pos x="253" y="173"/>
                  </a:cxn>
                  <a:cxn ang="0">
                    <a:pos x="143" y="173"/>
                  </a:cxn>
                  <a:cxn ang="0">
                    <a:pos x="147" y="218"/>
                  </a:cxn>
                  <a:cxn ang="0">
                    <a:pos x="150" y="280"/>
                  </a:cxn>
                  <a:cxn ang="0">
                    <a:pos x="153" y="352"/>
                  </a:cxn>
                  <a:cxn ang="0">
                    <a:pos x="153" y="429"/>
                  </a:cxn>
                  <a:cxn ang="0">
                    <a:pos x="154" y="507"/>
                  </a:cxn>
                  <a:cxn ang="0">
                    <a:pos x="153" y="611"/>
                  </a:cxn>
                  <a:cxn ang="0">
                    <a:pos x="153" y="695"/>
                  </a:cxn>
                  <a:cxn ang="0">
                    <a:pos x="150" y="749"/>
                  </a:cxn>
                  <a:cxn ang="0">
                    <a:pos x="147" y="799"/>
                  </a:cxn>
                  <a:cxn ang="0">
                    <a:pos x="145" y="841"/>
                  </a:cxn>
                  <a:cxn ang="0">
                    <a:pos x="142" y="872"/>
                  </a:cxn>
                  <a:cxn ang="0">
                    <a:pos x="140" y="889"/>
                  </a:cxn>
                  <a:cxn ang="0">
                    <a:pos x="17" y="856"/>
                  </a:cxn>
                  <a:cxn ang="0">
                    <a:pos x="18" y="846"/>
                  </a:cxn>
                  <a:cxn ang="0">
                    <a:pos x="19" y="818"/>
                  </a:cxn>
                  <a:cxn ang="0">
                    <a:pos x="21" y="773"/>
                  </a:cxn>
                  <a:cxn ang="0">
                    <a:pos x="22" y="713"/>
                  </a:cxn>
                  <a:cxn ang="0">
                    <a:pos x="23" y="599"/>
                  </a:cxn>
                  <a:cxn ang="0">
                    <a:pos x="21" y="510"/>
                  </a:cxn>
                  <a:cxn ang="0">
                    <a:pos x="18" y="432"/>
                  </a:cxn>
                  <a:cxn ang="0">
                    <a:pos x="13" y="318"/>
                  </a:cxn>
                  <a:cxn ang="0">
                    <a:pos x="10" y="247"/>
                  </a:cxn>
                  <a:cxn ang="0">
                    <a:pos x="7" y="185"/>
                  </a:cxn>
                  <a:cxn ang="0">
                    <a:pos x="4" y="134"/>
                  </a:cxn>
                  <a:cxn ang="0">
                    <a:pos x="1" y="96"/>
                  </a:cxn>
                  <a:cxn ang="0">
                    <a:pos x="0" y="76"/>
                  </a:cxn>
                  <a:cxn ang="0">
                    <a:pos x="223" y="0"/>
                  </a:cxn>
                </a:cxnLst>
                <a:rect l="0" t="0" r="r" b="b"/>
                <a:pathLst>
                  <a:path w="389" h="904">
                    <a:moveTo>
                      <a:pt x="223" y="0"/>
                    </a:moveTo>
                    <a:lnTo>
                      <a:pt x="271" y="5"/>
                    </a:lnTo>
                    <a:lnTo>
                      <a:pt x="389" y="60"/>
                    </a:lnTo>
                    <a:lnTo>
                      <a:pt x="389" y="62"/>
                    </a:lnTo>
                    <a:lnTo>
                      <a:pt x="389" y="70"/>
                    </a:lnTo>
                    <a:lnTo>
                      <a:pt x="388" y="82"/>
                    </a:lnTo>
                    <a:lnTo>
                      <a:pt x="386" y="98"/>
                    </a:lnTo>
                    <a:lnTo>
                      <a:pt x="385" y="116"/>
                    </a:lnTo>
                    <a:lnTo>
                      <a:pt x="383" y="138"/>
                    </a:lnTo>
                    <a:lnTo>
                      <a:pt x="380" y="163"/>
                    </a:lnTo>
                    <a:lnTo>
                      <a:pt x="379" y="189"/>
                    </a:lnTo>
                    <a:lnTo>
                      <a:pt x="377" y="217"/>
                    </a:lnTo>
                    <a:lnTo>
                      <a:pt x="375" y="247"/>
                    </a:lnTo>
                    <a:lnTo>
                      <a:pt x="372" y="277"/>
                    </a:lnTo>
                    <a:lnTo>
                      <a:pt x="370" y="306"/>
                    </a:lnTo>
                    <a:lnTo>
                      <a:pt x="368" y="336"/>
                    </a:lnTo>
                    <a:lnTo>
                      <a:pt x="366" y="365"/>
                    </a:lnTo>
                    <a:lnTo>
                      <a:pt x="364" y="393"/>
                    </a:lnTo>
                    <a:lnTo>
                      <a:pt x="363" y="420"/>
                    </a:lnTo>
                    <a:lnTo>
                      <a:pt x="361" y="444"/>
                    </a:lnTo>
                    <a:lnTo>
                      <a:pt x="361" y="465"/>
                    </a:lnTo>
                    <a:lnTo>
                      <a:pt x="360" y="484"/>
                    </a:lnTo>
                    <a:lnTo>
                      <a:pt x="360" y="504"/>
                    </a:lnTo>
                    <a:lnTo>
                      <a:pt x="359" y="527"/>
                    </a:lnTo>
                    <a:lnTo>
                      <a:pt x="359" y="787"/>
                    </a:lnTo>
                    <a:lnTo>
                      <a:pt x="360" y="805"/>
                    </a:lnTo>
                    <a:lnTo>
                      <a:pt x="360" y="842"/>
                    </a:lnTo>
                    <a:lnTo>
                      <a:pt x="239" y="904"/>
                    </a:lnTo>
                    <a:lnTo>
                      <a:pt x="237" y="884"/>
                    </a:lnTo>
                    <a:lnTo>
                      <a:pt x="234" y="858"/>
                    </a:lnTo>
                    <a:lnTo>
                      <a:pt x="233" y="829"/>
                    </a:lnTo>
                    <a:lnTo>
                      <a:pt x="232" y="795"/>
                    </a:lnTo>
                    <a:lnTo>
                      <a:pt x="232" y="760"/>
                    </a:lnTo>
                    <a:lnTo>
                      <a:pt x="231" y="723"/>
                    </a:lnTo>
                    <a:lnTo>
                      <a:pt x="231" y="645"/>
                    </a:lnTo>
                    <a:lnTo>
                      <a:pt x="232" y="605"/>
                    </a:lnTo>
                    <a:lnTo>
                      <a:pt x="232" y="566"/>
                    </a:lnTo>
                    <a:lnTo>
                      <a:pt x="233" y="528"/>
                    </a:lnTo>
                    <a:lnTo>
                      <a:pt x="234" y="492"/>
                    </a:lnTo>
                    <a:lnTo>
                      <a:pt x="235" y="459"/>
                    </a:lnTo>
                    <a:lnTo>
                      <a:pt x="236" y="428"/>
                    </a:lnTo>
                    <a:lnTo>
                      <a:pt x="237" y="401"/>
                    </a:lnTo>
                    <a:lnTo>
                      <a:pt x="239" y="378"/>
                    </a:lnTo>
                    <a:lnTo>
                      <a:pt x="243" y="321"/>
                    </a:lnTo>
                    <a:lnTo>
                      <a:pt x="245" y="294"/>
                    </a:lnTo>
                    <a:lnTo>
                      <a:pt x="247" y="269"/>
                    </a:lnTo>
                    <a:lnTo>
                      <a:pt x="248" y="245"/>
                    </a:lnTo>
                    <a:lnTo>
                      <a:pt x="250" y="224"/>
                    </a:lnTo>
                    <a:lnTo>
                      <a:pt x="251" y="206"/>
                    </a:lnTo>
                    <a:lnTo>
                      <a:pt x="251" y="191"/>
                    </a:lnTo>
                    <a:lnTo>
                      <a:pt x="252" y="180"/>
                    </a:lnTo>
                    <a:lnTo>
                      <a:pt x="253" y="173"/>
                    </a:lnTo>
                    <a:lnTo>
                      <a:pt x="253" y="171"/>
                    </a:lnTo>
                    <a:lnTo>
                      <a:pt x="143" y="173"/>
                    </a:lnTo>
                    <a:lnTo>
                      <a:pt x="145" y="194"/>
                    </a:lnTo>
                    <a:lnTo>
                      <a:pt x="147" y="218"/>
                    </a:lnTo>
                    <a:lnTo>
                      <a:pt x="149" y="247"/>
                    </a:lnTo>
                    <a:lnTo>
                      <a:pt x="150" y="280"/>
                    </a:lnTo>
                    <a:lnTo>
                      <a:pt x="151" y="314"/>
                    </a:lnTo>
                    <a:lnTo>
                      <a:pt x="153" y="352"/>
                    </a:lnTo>
                    <a:lnTo>
                      <a:pt x="153" y="390"/>
                    </a:lnTo>
                    <a:lnTo>
                      <a:pt x="153" y="429"/>
                    </a:lnTo>
                    <a:lnTo>
                      <a:pt x="153" y="468"/>
                    </a:lnTo>
                    <a:lnTo>
                      <a:pt x="154" y="507"/>
                    </a:lnTo>
                    <a:lnTo>
                      <a:pt x="154" y="579"/>
                    </a:lnTo>
                    <a:lnTo>
                      <a:pt x="153" y="611"/>
                    </a:lnTo>
                    <a:lnTo>
                      <a:pt x="153" y="666"/>
                    </a:lnTo>
                    <a:lnTo>
                      <a:pt x="153" y="695"/>
                    </a:lnTo>
                    <a:lnTo>
                      <a:pt x="152" y="722"/>
                    </a:lnTo>
                    <a:lnTo>
                      <a:pt x="150" y="749"/>
                    </a:lnTo>
                    <a:lnTo>
                      <a:pt x="149" y="775"/>
                    </a:lnTo>
                    <a:lnTo>
                      <a:pt x="147" y="799"/>
                    </a:lnTo>
                    <a:lnTo>
                      <a:pt x="146" y="821"/>
                    </a:lnTo>
                    <a:lnTo>
                      <a:pt x="145" y="841"/>
                    </a:lnTo>
                    <a:lnTo>
                      <a:pt x="143" y="858"/>
                    </a:lnTo>
                    <a:lnTo>
                      <a:pt x="142" y="872"/>
                    </a:lnTo>
                    <a:lnTo>
                      <a:pt x="141" y="882"/>
                    </a:lnTo>
                    <a:lnTo>
                      <a:pt x="140" y="889"/>
                    </a:lnTo>
                    <a:lnTo>
                      <a:pt x="140" y="891"/>
                    </a:lnTo>
                    <a:lnTo>
                      <a:pt x="17" y="856"/>
                    </a:lnTo>
                    <a:lnTo>
                      <a:pt x="17" y="854"/>
                    </a:lnTo>
                    <a:lnTo>
                      <a:pt x="18" y="846"/>
                    </a:lnTo>
                    <a:lnTo>
                      <a:pt x="18" y="834"/>
                    </a:lnTo>
                    <a:lnTo>
                      <a:pt x="19" y="818"/>
                    </a:lnTo>
                    <a:lnTo>
                      <a:pt x="20" y="797"/>
                    </a:lnTo>
                    <a:lnTo>
                      <a:pt x="21" y="773"/>
                    </a:lnTo>
                    <a:lnTo>
                      <a:pt x="21" y="745"/>
                    </a:lnTo>
                    <a:lnTo>
                      <a:pt x="22" y="713"/>
                    </a:lnTo>
                    <a:lnTo>
                      <a:pt x="23" y="678"/>
                    </a:lnTo>
                    <a:lnTo>
                      <a:pt x="23" y="599"/>
                    </a:lnTo>
                    <a:lnTo>
                      <a:pt x="22" y="555"/>
                    </a:lnTo>
                    <a:lnTo>
                      <a:pt x="21" y="510"/>
                    </a:lnTo>
                    <a:lnTo>
                      <a:pt x="19" y="471"/>
                    </a:lnTo>
                    <a:lnTo>
                      <a:pt x="18" y="432"/>
                    </a:lnTo>
                    <a:lnTo>
                      <a:pt x="15" y="356"/>
                    </a:lnTo>
                    <a:lnTo>
                      <a:pt x="13" y="318"/>
                    </a:lnTo>
                    <a:lnTo>
                      <a:pt x="12" y="282"/>
                    </a:lnTo>
                    <a:lnTo>
                      <a:pt x="10" y="247"/>
                    </a:lnTo>
                    <a:lnTo>
                      <a:pt x="8" y="215"/>
                    </a:lnTo>
                    <a:lnTo>
                      <a:pt x="7" y="185"/>
                    </a:lnTo>
                    <a:lnTo>
                      <a:pt x="5" y="157"/>
                    </a:lnTo>
                    <a:lnTo>
                      <a:pt x="4" y="134"/>
                    </a:lnTo>
                    <a:lnTo>
                      <a:pt x="2" y="113"/>
                    </a:lnTo>
                    <a:lnTo>
                      <a:pt x="1" y="96"/>
                    </a:lnTo>
                    <a:lnTo>
                      <a:pt x="1" y="84"/>
                    </a:lnTo>
                    <a:lnTo>
                      <a:pt x="0" y="76"/>
                    </a:lnTo>
                    <a:lnTo>
                      <a:pt x="0" y="73"/>
                    </a:lnTo>
                    <a:lnTo>
                      <a:pt x="22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F497D">
                      <a:shade val="30000"/>
                      <a:satMod val="115000"/>
                    </a:srgbClr>
                  </a:gs>
                  <a:gs pos="50000">
                    <a:srgbClr val="1F497D">
                      <a:shade val="67500"/>
                      <a:satMod val="115000"/>
                    </a:srgbClr>
                  </a:gs>
                  <a:gs pos="100000">
                    <a:srgbClr val="1F497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8" name="Freeform 19">
                <a:extLst>
                  <a:ext uri="{FF2B5EF4-FFF2-40B4-BE49-F238E27FC236}">
                    <a16:creationId xmlns:a16="http://schemas.microsoft.com/office/drawing/2014/main" id="{56D77807-E260-48ED-8864-BF52C269B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866" y="5873747"/>
                <a:ext cx="278542" cy="179444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03" y="1"/>
                  </a:cxn>
                  <a:cxn ang="0">
                    <a:pos x="118" y="4"/>
                  </a:cxn>
                  <a:cxn ang="0">
                    <a:pos x="131" y="9"/>
                  </a:cxn>
                  <a:cxn ang="0">
                    <a:pos x="141" y="16"/>
                  </a:cxn>
                  <a:cxn ang="0">
                    <a:pos x="150" y="24"/>
                  </a:cxn>
                  <a:cxn ang="0">
                    <a:pos x="157" y="34"/>
                  </a:cxn>
                  <a:cxn ang="0">
                    <a:pos x="163" y="44"/>
                  </a:cxn>
                  <a:cxn ang="0">
                    <a:pos x="168" y="55"/>
                  </a:cxn>
                  <a:cxn ang="0">
                    <a:pos x="174" y="74"/>
                  </a:cxn>
                  <a:cxn ang="0">
                    <a:pos x="175" y="83"/>
                  </a:cxn>
                  <a:cxn ang="0">
                    <a:pos x="176" y="90"/>
                  </a:cxn>
                  <a:cxn ang="0">
                    <a:pos x="176" y="96"/>
                  </a:cxn>
                  <a:cxn ang="0">
                    <a:pos x="176" y="101"/>
                  </a:cxn>
                  <a:cxn ang="0">
                    <a:pos x="174" y="102"/>
                  </a:cxn>
                  <a:cxn ang="0">
                    <a:pos x="168" y="102"/>
                  </a:cxn>
                  <a:cxn ang="0">
                    <a:pos x="160" y="105"/>
                  </a:cxn>
                  <a:cxn ang="0">
                    <a:pos x="148" y="107"/>
                  </a:cxn>
                  <a:cxn ang="0">
                    <a:pos x="133" y="109"/>
                  </a:cxn>
                  <a:cxn ang="0">
                    <a:pos x="117" y="111"/>
                  </a:cxn>
                  <a:cxn ang="0">
                    <a:pos x="98" y="113"/>
                  </a:cxn>
                  <a:cxn ang="0">
                    <a:pos x="78" y="113"/>
                  </a:cxn>
                  <a:cxn ang="0">
                    <a:pos x="58" y="113"/>
                  </a:cxn>
                  <a:cxn ang="0">
                    <a:pos x="42" y="113"/>
                  </a:cxn>
                  <a:cxn ang="0">
                    <a:pos x="28" y="111"/>
                  </a:cxn>
                  <a:cxn ang="0">
                    <a:pos x="18" y="109"/>
                  </a:cxn>
                  <a:cxn ang="0">
                    <a:pos x="11" y="107"/>
                  </a:cxn>
                  <a:cxn ang="0">
                    <a:pos x="5" y="105"/>
                  </a:cxn>
                  <a:cxn ang="0">
                    <a:pos x="2" y="102"/>
                  </a:cxn>
                  <a:cxn ang="0">
                    <a:pos x="1" y="102"/>
                  </a:cxn>
                  <a:cxn ang="0">
                    <a:pos x="0" y="101"/>
                  </a:cxn>
                  <a:cxn ang="0">
                    <a:pos x="0" y="89"/>
                  </a:cxn>
                  <a:cxn ang="0">
                    <a:pos x="2" y="82"/>
                  </a:cxn>
                  <a:cxn ang="0">
                    <a:pos x="3" y="72"/>
                  </a:cxn>
                  <a:cxn ang="0">
                    <a:pos x="5" y="62"/>
                  </a:cxn>
                  <a:cxn ang="0">
                    <a:pos x="9" y="52"/>
                  </a:cxn>
                  <a:cxn ang="0">
                    <a:pos x="14" y="41"/>
                  </a:cxn>
                  <a:cxn ang="0">
                    <a:pos x="21" y="31"/>
                  </a:cxn>
                  <a:cxn ang="0">
                    <a:pos x="30" y="21"/>
                  </a:cxn>
                  <a:cxn ang="0">
                    <a:pos x="40" y="13"/>
                  </a:cxn>
                  <a:cxn ang="0">
                    <a:pos x="53" y="7"/>
                  </a:cxn>
                  <a:cxn ang="0">
                    <a:pos x="68" y="2"/>
                  </a:cxn>
                  <a:cxn ang="0">
                    <a:pos x="87" y="0"/>
                  </a:cxn>
                </a:cxnLst>
                <a:rect l="0" t="0" r="r" b="b"/>
                <a:pathLst>
                  <a:path w="176" h="113">
                    <a:moveTo>
                      <a:pt x="87" y="0"/>
                    </a:moveTo>
                    <a:lnTo>
                      <a:pt x="103" y="1"/>
                    </a:lnTo>
                    <a:lnTo>
                      <a:pt x="118" y="4"/>
                    </a:lnTo>
                    <a:lnTo>
                      <a:pt x="131" y="9"/>
                    </a:lnTo>
                    <a:lnTo>
                      <a:pt x="141" y="16"/>
                    </a:lnTo>
                    <a:lnTo>
                      <a:pt x="150" y="24"/>
                    </a:lnTo>
                    <a:lnTo>
                      <a:pt x="157" y="34"/>
                    </a:lnTo>
                    <a:lnTo>
                      <a:pt x="163" y="44"/>
                    </a:lnTo>
                    <a:lnTo>
                      <a:pt x="168" y="55"/>
                    </a:lnTo>
                    <a:lnTo>
                      <a:pt x="174" y="74"/>
                    </a:lnTo>
                    <a:lnTo>
                      <a:pt x="175" y="83"/>
                    </a:lnTo>
                    <a:lnTo>
                      <a:pt x="176" y="90"/>
                    </a:lnTo>
                    <a:lnTo>
                      <a:pt x="176" y="96"/>
                    </a:lnTo>
                    <a:lnTo>
                      <a:pt x="176" y="101"/>
                    </a:lnTo>
                    <a:lnTo>
                      <a:pt x="174" y="102"/>
                    </a:lnTo>
                    <a:lnTo>
                      <a:pt x="168" y="102"/>
                    </a:lnTo>
                    <a:lnTo>
                      <a:pt x="160" y="105"/>
                    </a:lnTo>
                    <a:lnTo>
                      <a:pt x="148" y="107"/>
                    </a:lnTo>
                    <a:lnTo>
                      <a:pt x="133" y="109"/>
                    </a:lnTo>
                    <a:lnTo>
                      <a:pt x="117" y="111"/>
                    </a:lnTo>
                    <a:lnTo>
                      <a:pt x="98" y="113"/>
                    </a:lnTo>
                    <a:lnTo>
                      <a:pt x="78" y="113"/>
                    </a:lnTo>
                    <a:lnTo>
                      <a:pt x="58" y="113"/>
                    </a:lnTo>
                    <a:lnTo>
                      <a:pt x="42" y="113"/>
                    </a:lnTo>
                    <a:lnTo>
                      <a:pt x="28" y="111"/>
                    </a:lnTo>
                    <a:lnTo>
                      <a:pt x="18" y="109"/>
                    </a:lnTo>
                    <a:lnTo>
                      <a:pt x="11" y="107"/>
                    </a:lnTo>
                    <a:lnTo>
                      <a:pt x="5" y="105"/>
                    </a:lnTo>
                    <a:lnTo>
                      <a:pt x="2" y="102"/>
                    </a:lnTo>
                    <a:lnTo>
                      <a:pt x="1" y="102"/>
                    </a:lnTo>
                    <a:lnTo>
                      <a:pt x="0" y="101"/>
                    </a:lnTo>
                    <a:lnTo>
                      <a:pt x="0" y="89"/>
                    </a:lnTo>
                    <a:lnTo>
                      <a:pt x="2" y="82"/>
                    </a:lnTo>
                    <a:lnTo>
                      <a:pt x="3" y="72"/>
                    </a:lnTo>
                    <a:lnTo>
                      <a:pt x="5" y="62"/>
                    </a:lnTo>
                    <a:lnTo>
                      <a:pt x="9" y="52"/>
                    </a:lnTo>
                    <a:lnTo>
                      <a:pt x="14" y="41"/>
                    </a:lnTo>
                    <a:lnTo>
                      <a:pt x="21" y="31"/>
                    </a:lnTo>
                    <a:lnTo>
                      <a:pt x="30" y="21"/>
                    </a:lnTo>
                    <a:lnTo>
                      <a:pt x="40" y="13"/>
                    </a:lnTo>
                    <a:lnTo>
                      <a:pt x="53" y="7"/>
                    </a:lnTo>
                    <a:lnTo>
                      <a:pt x="68" y="2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9" name="Freeform 20">
                <a:extLst>
                  <a:ext uri="{FF2B5EF4-FFF2-40B4-BE49-F238E27FC236}">
                    <a16:creationId xmlns:a16="http://schemas.microsoft.com/office/drawing/2014/main" id="{99A8F3D1-DCFF-4F45-A5BF-ABADCE2E1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2345" y="5877409"/>
                <a:ext cx="302366" cy="192260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121" y="1"/>
                  </a:cxn>
                  <a:cxn ang="0">
                    <a:pos x="136" y="4"/>
                  </a:cxn>
                  <a:cxn ang="0">
                    <a:pos x="149" y="9"/>
                  </a:cxn>
                  <a:cxn ang="0">
                    <a:pos x="159" y="16"/>
                  </a:cxn>
                  <a:cxn ang="0">
                    <a:pos x="168" y="25"/>
                  </a:cxn>
                  <a:cxn ang="0">
                    <a:pos x="174" y="34"/>
                  </a:cxn>
                  <a:cxn ang="0">
                    <a:pos x="180" y="44"/>
                  </a:cxn>
                  <a:cxn ang="0">
                    <a:pos x="183" y="54"/>
                  </a:cxn>
                  <a:cxn ang="0">
                    <a:pos x="186" y="64"/>
                  </a:cxn>
                  <a:cxn ang="0">
                    <a:pos x="188" y="74"/>
                  </a:cxn>
                  <a:cxn ang="0">
                    <a:pos x="189" y="83"/>
                  </a:cxn>
                  <a:cxn ang="0">
                    <a:pos x="190" y="90"/>
                  </a:cxn>
                  <a:cxn ang="0">
                    <a:pos x="190" y="102"/>
                  </a:cxn>
                  <a:cxn ang="0">
                    <a:pos x="189" y="103"/>
                  </a:cxn>
                  <a:cxn ang="0">
                    <a:pos x="188" y="105"/>
                  </a:cxn>
                  <a:cxn ang="0">
                    <a:pos x="184" y="107"/>
                  </a:cxn>
                  <a:cxn ang="0">
                    <a:pos x="178" y="110"/>
                  </a:cxn>
                  <a:cxn ang="0">
                    <a:pos x="170" y="113"/>
                  </a:cxn>
                  <a:cxn ang="0">
                    <a:pos x="158" y="115"/>
                  </a:cxn>
                  <a:cxn ang="0">
                    <a:pos x="142" y="118"/>
                  </a:cxn>
                  <a:cxn ang="0">
                    <a:pos x="122" y="120"/>
                  </a:cxn>
                  <a:cxn ang="0">
                    <a:pos x="104" y="121"/>
                  </a:cxn>
                  <a:cxn ang="0">
                    <a:pos x="86" y="120"/>
                  </a:cxn>
                  <a:cxn ang="0">
                    <a:pos x="69" y="118"/>
                  </a:cxn>
                  <a:cxn ang="0">
                    <a:pos x="53" y="116"/>
                  </a:cxn>
                  <a:cxn ang="0">
                    <a:pos x="39" y="113"/>
                  </a:cxn>
                  <a:cxn ang="0">
                    <a:pos x="25" y="109"/>
                  </a:cxn>
                  <a:cxn ang="0">
                    <a:pos x="15" y="106"/>
                  </a:cxn>
                  <a:cxn ang="0">
                    <a:pos x="7" y="103"/>
                  </a:cxn>
                  <a:cxn ang="0">
                    <a:pos x="2" y="102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1" y="91"/>
                  </a:cxn>
                  <a:cxn ang="0">
                    <a:pos x="3" y="84"/>
                  </a:cxn>
                  <a:cxn ang="0">
                    <a:pos x="4" y="76"/>
                  </a:cxn>
                  <a:cxn ang="0">
                    <a:pos x="7" y="67"/>
                  </a:cxn>
                  <a:cxn ang="0">
                    <a:pos x="11" y="57"/>
                  </a:cxn>
                  <a:cxn ang="0">
                    <a:pos x="16" y="47"/>
                  </a:cxn>
                  <a:cxn ang="0">
                    <a:pos x="23" y="38"/>
                  </a:cxn>
                  <a:cxn ang="0">
                    <a:pos x="31" y="28"/>
                  </a:cxn>
                  <a:cxn ang="0">
                    <a:pos x="41" y="20"/>
                  </a:cxn>
                  <a:cxn ang="0">
                    <a:pos x="54" y="13"/>
                  </a:cxn>
                  <a:cxn ang="0">
                    <a:pos x="68" y="6"/>
                  </a:cxn>
                  <a:cxn ang="0">
                    <a:pos x="84" y="2"/>
                  </a:cxn>
                  <a:cxn ang="0">
                    <a:pos x="104" y="0"/>
                  </a:cxn>
                </a:cxnLst>
                <a:rect l="0" t="0" r="r" b="b"/>
                <a:pathLst>
                  <a:path w="190" h="121">
                    <a:moveTo>
                      <a:pt x="104" y="0"/>
                    </a:moveTo>
                    <a:lnTo>
                      <a:pt x="121" y="1"/>
                    </a:lnTo>
                    <a:lnTo>
                      <a:pt x="136" y="4"/>
                    </a:lnTo>
                    <a:lnTo>
                      <a:pt x="149" y="9"/>
                    </a:lnTo>
                    <a:lnTo>
                      <a:pt x="159" y="16"/>
                    </a:lnTo>
                    <a:lnTo>
                      <a:pt x="168" y="25"/>
                    </a:lnTo>
                    <a:lnTo>
                      <a:pt x="174" y="34"/>
                    </a:lnTo>
                    <a:lnTo>
                      <a:pt x="180" y="44"/>
                    </a:lnTo>
                    <a:lnTo>
                      <a:pt x="183" y="54"/>
                    </a:lnTo>
                    <a:lnTo>
                      <a:pt x="186" y="64"/>
                    </a:lnTo>
                    <a:lnTo>
                      <a:pt x="188" y="74"/>
                    </a:lnTo>
                    <a:lnTo>
                      <a:pt x="189" y="83"/>
                    </a:lnTo>
                    <a:lnTo>
                      <a:pt x="190" y="90"/>
                    </a:lnTo>
                    <a:lnTo>
                      <a:pt x="190" y="102"/>
                    </a:lnTo>
                    <a:lnTo>
                      <a:pt x="189" y="103"/>
                    </a:lnTo>
                    <a:lnTo>
                      <a:pt x="188" y="105"/>
                    </a:lnTo>
                    <a:lnTo>
                      <a:pt x="184" y="107"/>
                    </a:lnTo>
                    <a:lnTo>
                      <a:pt x="178" y="110"/>
                    </a:lnTo>
                    <a:lnTo>
                      <a:pt x="170" y="113"/>
                    </a:lnTo>
                    <a:lnTo>
                      <a:pt x="158" y="115"/>
                    </a:lnTo>
                    <a:lnTo>
                      <a:pt x="142" y="118"/>
                    </a:lnTo>
                    <a:lnTo>
                      <a:pt x="122" y="120"/>
                    </a:lnTo>
                    <a:lnTo>
                      <a:pt x="104" y="121"/>
                    </a:lnTo>
                    <a:lnTo>
                      <a:pt x="86" y="120"/>
                    </a:lnTo>
                    <a:lnTo>
                      <a:pt x="69" y="118"/>
                    </a:lnTo>
                    <a:lnTo>
                      <a:pt x="53" y="116"/>
                    </a:lnTo>
                    <a:lnTo>
                      <a:pt x="39" y="113"/>
                    </a:lnTo>
                    <a:lnTo>
                      <a:pt x="25" y="109"/>
                    </a:lnTo>
                    <a:lnTo>
                      <a:pt x="15" y="106"/>
                    </a:lnTo>
                    <a:lnTo>
                      <a:pt x="7" y="103"/>
                    </a:lnTo>
                    <a:lnTo>
                      <a:pt x="2" y="102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1" y="91"/>
                    </a:lnTo>
                    <a:lnTo>
                      <a:pt x="3" y="84"/>
                    </a:lnTo>
                    <a:lnTo>
                      <a:pt x="4" y="76"/>
                    </a:lnTo>
                    <a:lnTo>
                      <a:pt x="7" y="67"/>
                    </a:lnTo>
                    <a:lnTo>
                      <a:pt x="11" y="57"/>
                    </a:lnTo>
                    <a:lnTo>
                      <a:pt x="16" y="47"/>
                    </a:lnTo>
                    <a:lnTo>
                      <a:pt x="23" y="38"/>
                    </a:lnTo>
                    <a:lnTo>
                      <a:pt x="31" y="28"/>
                    </a:lnTo>
                    <a:lnTo>
                      <a:pt x="41" y="20"/>
                    </a:lnTo>
                    <a:lnTo>
                      <a:pt x="54" y="13"/>
                    </a:lnTo>
                    <a:lnTo>
                      <a:pt x="68" y="6"/>
                    </a:lnTo>
                    <a:lnTo>
                      <a:pt x="84" y="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0" name="Freeform 21">
                <a:extLst>
                  <a:ext uri="{FF2B5EF4-FFF2-40B4-BE49-F238E27FC236}">
                    <a16:creationId xmlns:a16="http://schemas.microsoft.com/office/drawing/2014/main" id="{1D0D1758-E1C1-45A8-9A68-61124BD9D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9371" y="4659755"/>
                <a:ext cx="157596" cy="150147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99" y="7"/>
                  </a:cxn>
                  <a:cxn ang="0">
                    <a:pos x="99" y="23"/>
                  </a:cxn>
                  <a:cxn ang="0">
                    <a:pos x="96" y="33"/>
                  </a:cxn>
                  <a:cxn ang="0">
                    <a:pos x="93" y="46"/>
                  </a:cxn>
                  <a:cxn ang="0">
                    <a:pos x="88" y="60"/>
                  </a:cxn>
                  <a:cxn ang="0">
                    <a:pos x="82" y="71"/>
                  </a:cxn>
                  <a:cxn ang="0">
                    <a:pos x="75" y="81"/>
                  </a:cxn>
                  <a:cxn ang="0">
                    <a:pos x="66" y="89"/>
                  </a:cxn>
                  <a:cxn ang="0">
                    <a:pos x="56" y="95"/>
                  </a:cxn>
                  <a:cxn ang="0">
                    <a:pos x="51" y="95"/>
                  </a:cxn>
                  <a:cxn ang="0">
                    <a:pos x="43" y="94"/>
                  </a:cxn>
                  <a:cxn ang="0">
                    <a:pos x="34" y="92"/>
                  </a:cxn>
                  <a:cxn ang="0">
                    <a:pos x="24" y="89"/>
                  </a:cxn>
                  <a:cxn ang="0">
                    <a:pos x="15" y="86"/>
                  </a:cxn>
                  <a:cxn ang="0">
                    <a:pos x="9" y="81"/>
                  </a:cxn>
                  <a:cxn ang="0">
                    <a:pos x="3" y="77"/>
                  </a:cxn>
                  <a:cxn ang="0">
                    <a:pos x="1" y="72"/>
                  </a:cxn>
                  <a:cxn ang="0">
                    <a:pos x="0" y="66"/>
                  </a:cxn>
                  <a:cxn ang="0">
                    <a:pos x="1" y="59"/>
                  </a:cxn>
                  <a:cxn ang="0">
                    <a:pos x="2" y="53"/>
                  </a:cxn>
                  <a:cxn ang="0">
                    <a:pos x="5" y="45"/>
                  </a:cxn>
                  <a:cxn ang="0">
                    <a:pos x="8" y="37"/>
                  </a:cxn>
                  <a:cxn ang="0">
                    <a:pos x="12" y="28"/>
                  </a:cxn>
                  <a:cxn ang="0">
                    <a:pos x="15" y="20"/>
                  </a:cxn>
                  <a:cxn ang="0">
                    <a:pos x="17" y="14"/>
                  </a:cxn>
                  <a:cxn ang="0">
                    <a:pos x="20" y="8"/>
                  </a:cxn>
                  <a:cxn ang="0">
                    <a:pos x="20" y="7"/>
                  </a:cxn>
                  <a:cxn ang="0">
                    <a:pos x="97" y="0"/>
                  </a:cxn>
                </a:cxnLst>
                <a:rect l="0" t="0" r="r" b="b"/>
                <a:pathLst>
                  <a:path w="99" h="95">
                    <a:moveTo>
                      <a:pt x="97" y="0"/>
                    </a:moveTo>
                    <a:lnTo>
                      <a:pt x="99" y="7"/>
                    </a:lnTo>
                    <a:lnTo>
                      <a:pt x="99" y="23"/>
                    </a:lnTo>
                    <a:lnTo>
                      <a:pt x="96" y="33"/>
                    </a:lnTo>
                    <a:lnTo>
                      <a:pt x="93" y="46"/>
                    </a:lnTo>
                    <a:lnTo>
                      <a:pt x="88" y="60"/>
                    </a:lnTo>
                    <a:lnTo>
                      <a:pt x="82" y="71"/>
                    </a:lnTo>
                    <a:lnTo>
                      <a:pt x="75" y="81"/>
                    </a:lnTo>
                    <a:lnTo>
                      <a:pt x="66" y="89"/>
                    </a:lnTo>
                    <a:lnTo>
                      <a:pt x="56" y="95"/>
                    </a:lnTo>
                    <a:lnTo>
                      <a:pt x="51" y="95"/>
                    </a:lnTo>
                    <a:lnTo>
                      <a:pt x="43" y="94"/>
                    </a:lnTo>
                    <a:lnTo>
                      <a:pt x="34" y="92"/>
                    </a:lnTo>
                    <a:lnTo>
                      <a:pt x="24" y="89"/>
                    </a:lnTo>
                    <a:lnTo>
                      <a:pt x="15" y="86"/>
                    </a:lnTo>
                    <a:lnTo>
                      <a:pt x="9" y="81"/>
                    </a:lnTo>
                    <a:lnTo>
                      <a:pt x="3" y="77"/>
                    </a:lnTo>
                    <a:lnTo>
                      <a:pt x="1" y="72"/>
                    </a:lnTo>
                    <a:lnTo>
                      <a:pt x="0" y="66"/>
                    </a:lnTo>
                    <a:lnTo>
                      <a:pt x="1" y="59"/>
                    </a:lnTo>
                    <a:lnTo>
                      <a:pt x="2" y="53"/>
                    </a:lnTo>
                    <a:lnTo>
                      <a:pt x="5" y="45"/>
                    </a:lnTo>
                    <a:lnTo>
                      <a:pt x="8" y="37"/>
                    </a:lnTo>
                    <a:lnTo>
                      <a:pt x="12" y="28"/>
                    </a:lnTo>
                    <a:lnTo>
                      <a:pt x="15" y="20"/>
                    </a:lnTo>
                    <a:lnTo>
                      <a:pt x="17" y="14"/>
                    </a:lnTo>
                    <a:lnTo>
                      <a:pt x="20" y="8"/>
                    </a:lnTo>
                    <a:lnTo>
                      <a:pt x="20" y="7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1" name="Freeform 22">
                <a:extLst>
                  <a:ext uri="{FF2B5EF4-FFF2-40B4-BE49-F238E27FC236}">
                    <a16:creationId xmlns:a16="http://schemas.microsoft.com/office/drawing/2014/main" id="{AC880009-44D3-4EC2-8F90-D091F8F00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873" y="3529993"/>
                <a:ext cx="168591" cy="657349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5" y="2"/>
                  </a:cxn>
                  <a:cxn ang="0">
                    <a:pos x="46" y="8"/>
                  </a:cxn>
                  <a:cxn ang="0">
                    <a:pos x="49" y="17"/>
                  </a:cxn>
                  <a:cxn ang="0">
                    <a:pos x="52" y="29"/>
                  </a:cxn>
                  <a:cxn ang="0">
                    <a:pos x="56" y="43"/>
                  </a:cxn>
                  <a:cxn ang="0">
                    <a:pos x="61" y="61"/>
                  </a:cxn>
                  <a:cxn ang="0">
                    <a:pos x="66" y="80"/>
                  </a:cxn>
                  <a:cxn ang="0">
                    <a:pos x="71" y="100"/>
                  </a:cxn>
                  <a:cxn ang="0">
                    <a:pos x="77" y="122"/>
                  </a:cxn>
                  <a:cxn ang="0">
                    <a:pos x="82" y="144"/>
                  </a:cxn>
                  <a:cxn ang="0">
                    <a:pos x="87" y="166"/>
                  </a:cxn>
                  <a:cxn ang="0">
                    <a:pos x="93" y="189"/>
                  </a:cxn>
                  <a:cxn ang="0">
                    <a:pos x="97" y="212"/>
                  </a:cxn>
                  <a:cxn ang="0">
                    <a:pos x="101" y="233"/>
                  </a:cxn>
                  <a:cxn ang="0">
                    <a:pos x="104" y="254"/>
                  </a:cxn>
                  <a:cxn ang="0">
                    <a:pos x="107" y="273"/>
                  </a:cxn>
                  <a:cxn ang="0">
                    <a:pos x="64" y="414"/>
                  </a:cxn>
                  <a:cxn ang="0">
                    <a:pos x="0" y="305"/>
                  </a:cxn>
                  <a:cxn ang="0">
                    <a:pos x="0" y="303"/>
                  </a:cxn>
                  <a:cxn ang="0">
                    <a:pos x="1" y="295"/>
                  </a:cxn>
                  <a:cxn ang="0">
                    <a:pos x="3" y="284"/>
                  </a:cxn>
                  <a:cxn ang="0">
                    <a:pos x="4" y="269"/>
                  </a:cxn>
                  <a:cxn ang="0">
                    <a:pos x="6" y="250"/>
                  </a:cxn>
                  <a:cxn ang="0">
                    <a:pos x="7" y="230"/>
                  </a:cxn>
                  <a:cxn ang="0">
                    <a:pos x="9" y="207"/>
                  </a:cxn>
                  <a:cxn ang="0">
                    <a:pos x="11" y="183"/>
                  </a:cxn>
                  <a:cxn ang="0">
                    <a:pos x="14" y="133"/>
                  </a:cxn>
                  <a:cxn ang="0">
                    <a:pos x="16" y="107"/>
                  </a:cxn>
                  <a:cxn ang="0">
                    <a:pos x="17" y="82"/>
                  </a:cxn>
                  <a:cxn ang="0">
                    <a:pos x="18" y="59"/>
                  </a:cxn>
                  <a:cxn ang="0">
                    <a:pos x="18" y="18"/>
                  </a:cxn>
                  <a:cxn ang="0">
                    <a:pos x="17" y="1"/>
                  </a:cxn>
                  <a:cxn ang="0">
                    <a:pos x="44" y="0"/>
                  </a:cxn>
                </a:cxnLst>
                <a:rect l="0" t="0" r="r" b="b"/>
                <a:pathLst>
                  <a:path w="107" h="414">
                    <a:moveTo>
                      <a:pt x="44" y="0"/>
                    </a:moveTo>
                    <a:lnTo>
                      <a:pt x="45" y="2"/>
                    </a:lnTo>
                    <a:lnTo>
                      <a:pt x="46" y="8"/>
                    </a:lnTo>
                    <a:lnTo>
                      <a:pt x="49" y="17"/>
                    </a:lnTo>
                    <a:lnTo>
                      <a:pt x="52" y="29"/>
                    </a:lnTo>
                    <a:lnTo>
                      <a:pt x="56" y="43"/>
                    </a:lnTo>
                    <a:lnTo>
                      <a:pt x="61" y="61"/>
                    </a:lnTo>
                    <a:lnTo>
                      <a:pt x="66" y="80"/>
                    </a:lnTo>
                    <a:lnTo>
                      <a:pt x="71" y="100"/>
                    </a:lnTo>
                    <a:lnTo>
                      <a:pt x="77" y="122"/>
                    </a:lnTo>
                    <a:lnTo>
                      <a:pt x="82" y="144"/>
                    </a:lnTo>
                    <a:lnTo>
                      <a:pt x="87" y="166"/>
                    </a:lnTo>
                    <a:lnTo>
                      <a:pt x="93" y="189"/>
                    </a:lnTo>
                    <a:lnTo>
                      <a:pt x="97" y="212"/>
                    </a:lnTo>
                    <a:lnTo>
                      <a:pt x="101" y="233"/>
                    </a:lnTo>
                    <a:lnTo>
                      <a:pt x="104" y="254"/>
                    </a:lnTo>
                    <a:lnTo>
                      <a:pt x="107" y="273"/>
                    </a:lnTo>
                    <a:lnTo>
                      <a:pt x="64" y="414"/>
                    </a:lnTo>
                    <a:lnTo>
                      <a:pt x="0" y="305"/>
                    </a:lnTo>
                    <a:lnTo>
                      <a:pt x="0" y="303"/>
                    </a:lnTo>
                    <a:lnTo>
                      <a:pt x="1" y="295"/>
                    </a:lnTo>
                    <a:lnTo>
                      <a:pt x="3" y="284"/>
                    </a:lnTo>
                    <a:lnTo>
                      <a:pt x="4" y="269"/>
                    </a:lnTo>
                    <a:lnTo>
                      <a:pt x="6" y="250"/>
                    </a:lnTo>
                    <a:lnTo>
                      <a:pt x="7" y="230"/>
                    </a:lnTo>
                    <a:lnTo>
                      <a:pt x="9" y="207"/>
                    </a:lnTo>
                    <a:lnTo>
                      <a:pt x="11" y="183"/>
                    </a:lnTo>
                    <a:lnTo>
                      <a:pt x="14" y="133"/>
                    </a:lnTo>
                    <a:lnTo>
                      <a:pt x="16" y="107"/>
                    </a:lnTo>
                    <a:lnTo>
                      <a:pt x="17" y="82"/>
                    </a:lnTo>
                    <a:lnTo>
                      <a:pt x="18" y="59"/>
                    </a:lnTo>
                    <a:lnTo>
                      <a:pt x="18" y="18"/>
                    </a:lnTo>
                    <a:lnTo>
                      <a:pt x="17" y="1"/>
                    </a:lnTo>
                    <a:lnTo>
                      <a:pt x="4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6400">
                      <a:shade val="30000"/>
                      <a:satMod val="115000"/>
                    </a:srgbClr>
                  </a:gs>
                  <a:gs pos="50000">
                    <a:srgbClr val="FF6400">
                      <a:shade val="67500"/>
                      <a:satMod val="115000"/>
                    </a:srgbClr>
                  </a:gs>
                  <a:gs pos="100000">
                    <a:srgbClr val="FF64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2" name="Freeform 23">
                <a:extLst>
                  <a:ext uri="{FF2B5EF4-FFF2-40B4-BE49-F238E27FC236}">
                    <a16:creationId xmlns:a16="http://schemas.microsoft.com/office/drawing/2014/main" id="{07A8AD4B-4354-4495-8D78-E4EB5EE32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680" y="4573696"/>
                <a:ext cx="617557" cy="186768"/>
              </a:xfrm>
              <a:custGeom>
                <a:avLst/>
                <a:gdLst/>
                <a:ahLst/>
                <a:cxnLst>
                  <a:cxn ang="0">
                    <a:pos x="223" y="0"/>
                  </a:cxn>
                  <a:cxn ang="0">
                    <a:pos x="271" y="5"/>
                  </a:cxn>
                  <a:cxn ang="0">
                    <a:pos x="389" y="60"/>
                  </a:cxn>
                  <a:cxn ang="0">
                    <a:pos x="389" y="62"/>
                  </a:cxn>
                  <a:cxn ang="0">
                    <a:pos x="389" y="67"/>
                  </a:cxn>
                  <a:cxn ang="0">
                    <a:pos x="388" y="75"/>
                  </a:cxn>
                  <a:cxn ang="0">
                    <a:pos x="387" y="85"/>
                  </a:cxn>
                  <a:cxn ang="0">
                    <a:pos x="386" y="98"/>
                  </a:cxn>
                  <a:cxn ang="0">
                    <a:pos x="349" y="98"/>
                  </a:cxn>
                  <a:cxn ang="0">
                    <a:pos x="324" y="99"/>
                  </a:cxn>
                  <a:cxn ang="0">
                    <a:pos x="298" y="99"/>
                  </a:cxn>
                  <a:cxn ang="0">
                    <a:pos x="268" y="101"/>
                  </a:cxn>
                  <a:cxn ang="0">
                    <a:pos x="262" y="85"/>
                  </a:cxn>
                  <a:cxn ang="0">
                    <a:pos x="254" y="101"/>
                  </a:cxn>
                  <a:cxn ang="0">
                    <a:pos x="221" y="103"/>
                  </a:cxn>
                  <a:cxn ang="0">
                    <a:pos x="188" y="105"/>
                  </a:cxn>
                  <a:cxn ang="0">
                    <a:pos x="155" y="107"/>
                  </a:cxn>
                  <a:cxn ang="0">
                    <a:pos x="122" y="109"/>
                  </a:cxn>
                  <a:cxn ang="0">
                    <a:pos x="92" y="111"/>
                  </a:cxn>
                  <a:cxn ang="0">
                    <a:pos x="64" y="113"/>
                  </a:cxn>
                  <a:cxn ang="0">
                    <a:pos x="40" y="114"/>
                  </a:cxn>
                  <a:cxn ang="0">
                    <a:pos x="19" y="115"/>
                  </a:cxn>
                  <a:cxn ang="0">
                    <a:pos x="3" y="117"/>
                  </a:cxn>
                  <a:cxn ang="0">
                    <a:pos x="2" y="101"/>
                  </a:cxn>
                  <a:cxn ang="0">
                    <a:pos x="1" y="90"/>
                  </a:cxn>
                  <a:cxn ang="0">
                    <a:pos x="1" y="81"/>
                  </a:cxn>
                  <a:cxn ang="0">
                    <a:pos x="0" y="75"/>
                  </a:cxn>
                  <a:cxn ang="0">
                    <a:pos x="0" y="73"/>
                  </a:cxn>
                  <a:cxn ang="0">
                    <a:pos x="223" y="0"/>
                  </a:cxn>
                </a:cxnLst>
                <a:rect l="0" t="0" r="r" b="b"/>
                <a:pathLst>
                  <a:path w="389" h="117">
                    <a:moveTo>
                      <a:pt x="223" y="0"/>
                    </a:moveTo>
                    <a:lnTo>
                      <a:pt x="271" y="5"/>
                    </a:lnTo>
                    <a:lnTo>
                      <a:pt x="389" y="60"/>
                    </a:lnTo>
                    <a:lnTo>
                      <a:pt x="389" y="62"/>
                    </a:lnTo>
                    <a:lnTo>
                      <a:pt x="389" y="67"/>
                    </a:lnTo>
                    <a:lnTo>
                      <a:pt x="388" y="75"/>
                    </a:lnTo>
                    <a:lnTo>
                      <a:pt x="387" y="85"/>
                    </a:lnTo>
                    <a:lnTo>
                      <a:pt x="386" y="98"/>
                    </a:lnTo>
                    <a:lnTo>
                      <a:pt x="349" y="98"/>
                    </a:lnTo>
                    <a:lnTo>
                      <a:pt x="324" y="99"/>
                    </a:lnTo>
                    <a:lnTo>
                      <a:pt x="298" y="99"/>
                    </a:lnTo>
                    <a:lnTo>
                      <a:pt x="268" y="101"/>
                    </a:lnTo>
                    <a:lnTo>
                      <a:pt x="262" y="85"/>
                    </a:lnTo>
                    <a:lnTo>
                      <a:pt x="254" y="101"/>
                    </a:lnTo>
                    <a:lnTo>
                      <a:pt x="221" y="103"/>
                    </a:lnTo>
                    <a:lnTo>
                      <a:pt x="188" y="105"/>
                    </a:lnTo>
                    <a:lnTo>
                      <a:pt x="155" y="107"/>
                    </a:lnTo>
                    <a:lnTo>
                      <a:pt x="122" y="109"/>
                    </a:lnTo>
                    <a:lnTo>
                      <a:pt x="92" y="111"/>
                    </a:lnTo>
                    <a:lnTo>
                      <a:pt x="64" y="113"/>
                    </a:lnTo>
                    <a:lnTo>
                      <a:pt x="40" y="114"/>
                    </a:lnTo>
                    <a:lnTo>
                      <a:pt x="19" y="115"/>
                    </a:lnTo>
                    <a:lnTo>
                      <a:pt x="3" y="117"/>
                    </a:lnTo>
                    <a:lnTo>
                      <a:pt x="2" y="101"/>
                    </a:lnTo>
                    <a:lnTo>
                      <a:pt x="1" y="90"/>
                    </a:lnTo>
                    <a:lnTo>
                      <a:pt x="1" y="81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ysClr val="windowText" lastClr="000000">
                  <a:lumMod val="95000"/>
                  <a:lumOff val="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3" name="Freeform 24">
                <a:extLst>
                  <a:ext uri="{FF2B5EF4-FFF2-40B4-BE49-F238E27FC236}">
                    <a16:creationId xmlns:a16="http://schemas.microsoft.com/office/drawing/2014/main" id="{86BF7F8F-C6E0-4BD8-91F6-36E9F709F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177" y="2868981"/>
                <a:ext cx="219902" cy="214234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97" y="1"/>
                  </a:cxn>
                  <a:cxn ang="0">
                    <a:pos x="106" y="6"/>
                  </a:cxn>
                  <a:cxn ang="0">
                    <a:pos x="110" y="9"/>
                  </a:cxn>
                  <a:cxn ang="0">
                    <a:pos x="116" y="14"/>
                  </a:cxn>
                  <a:cxn ang="0">
                    <a:pos x="123" y="20"/>
                  </a:cxn>
                  <a:cxn ang="0">
                    <a:pos x="128" y="27"/>
                  </a:cxn>
                  <a:cxn ang="0">
                    <a:pos x="134" y="34"/>
                  </a:cxn>
                  <a:cxn ang="0">
                    <a:pos x="137" y="42"/>
                  </a:cxn>
                  <a:cxn ang="0">
                    <a:pos x="138" y="51"/>
                  </a:cxn>
                  <a:cxn ang="0">
                    <a:pos x="135" y="59"/>
                  </a:cxn>
                  <a:cxn ang="0">
                    <a:pos x="131" y="66"/>
                  </a:cxn>
                  <a:cxn ang="0">
                    <a:pos x="120" y="82"/>
                  </a:cxn>
                  <a:cxn ang="0">
                    <a:pos x="113" y="92"/>
                  </a:cxn>
                  <a:cxn ang="0">
                    <a:pos x="106" y="101"/>
                  </a:cxn>
                  <a:cxn ang="0">
                    <a:pos x="99" y="109"/>
                  </a:cxn>
                  <a:cxn ang="0">
                    <a:pos x="92" y="118"/>
                  </a:cxn>
                  <a:cxn ang="0">
                    <a:pos x="86" y="125"/>
                  </a:cxn>
                  <a:cxn ang="0">
                    <a:pos x="82" y="130"/>
                  </a:cxn>
                  <a:cxn ang="0">
                    <a:pos x="79" y="134"/>
                  </a:cxn>
                  <a:cxn ang="0">
                    <a:pos x="78" y="135"/>
                  </a:cxn>
                  <a:cxn ang="0">
                    <a:pos x="0" y="78"/>
                  </a:cxn>
                  <a:cxn ang="0">
                    <a:pos x="1" y="76"/>
                  </a:cxn>
                  <a:cxn ang="0">
                    <a:pos x="9" y="68"/>
                  </a:cxn>
                  <a:cxn ang="0">
                    <a:pos x="15" y="62"/>
                  </a:cxn>
                  <a:cxn ang="0">
                    <a:pos x="22" y="54"/>
                  </a:cxn>
                  <a:cxn ang="0">
                    <a:pos x="30" y="46"/>
                  </a:cxn>
                  <a:cxn ang="0">
                    <a:pos x="38" y="37"/>
                  </a:cxn>
                  <a:cxn ang="0">
                    <a:pos x="46" y="29"/>
                  </a:cxn>
                  <a:cxn ang="0">
                    <a:pos x="54" y="22"/>
                  </a:cxn>
                  <a:cxn ang="0">
                    <a:pos x="62" y="15"/>
                  </a:cxn>
                  <a:cxn ang="0">
                    <a:pos x="72" y="8"/>
                  </a:cxn>
                  <a:cxn ang="0">
                    <a:pos x="80" y="3"/>
                  </a:cxn>
                  <a:cxn ang="0">
                    <a:pos x="86" y="1"/>
                  </a:cxn>
                  <a:cxn ang="0">
                    <a:pos x="92" y="0"/>
                  </a:cxn>
                </a:cxnLst>
                <a:rect l="0" t="0" r="r" b="b"/>
                <a:pathLst>
                  <a:path w="138" h="135">
                    <a:moveTo>
                      <a:pt x="92" y="0"/>
                    </a:moveTo>
                    <a:lnTo>
                      <a:pt x="97" y="1"/>
                    </a:lnTo>
                    <a:lnTo>
                      <a:pt x="106" y="6"/>
                    </a:lnTo>
                    <a:lnTo>
                      <a:pt x="110" y="9"/>
                    </a:lnTo>
                    <a:lnTo>
                      <a:pt x="116" y="14"/>
                    </a:lnTo>
                    <a:lnTo>
                      <a:pt x="123" y="20"/>
                    </a:lnTo>
                    <a:lnTo>
                      <a:pt x="128" y="27"/>
                    </a:lnTo>
                    <a:lnTo>
                      <a:pt x="134" y="34"/>
                    </a:lnTo>
                    <a:lnTo>
                      <a:pt x="137" y="42"/>
                    </a:lnTo>
                    <a:lnTo>
                      <a:pt x="138" y="51"/>
                    </a:lnTo>
                    <a:lnTo>
                      <a:pt x="135" y="59"/>
                    </a:lnTo>
                    <a:lnTo>
                      <a:pt x="131" y="66"/>
                    </a:lnTo>
                    <a:lnTo>
                      <a:pt x="120" y="82"/>
                    </a:lnTo>
                    <a:lnTo>
                      <a:pt x="113" y="92"/>
                    </a:lnTo>
                    <a:lnTo>
                      <a:pt x="106" y="101"/>
                    </a:lnTo>
                    <a:lnTo>
                      <a:pt x="99" y="109"/>
                    </a:lnTo>
                    <a:lnTo>
                      <a:pt x="92" y="118"/>
                    </a:lnTo>
                    <a:lnTo>
                      <a:pt x="86" y="125"/>
                    </a:lnTo>
                    <a:lnTo>
                      <a:pt x="82" y="130"/>
                    </a:lnTo>
                    <a:lnTo>
                      <a:pt x="79" y="134"/>
                    </a:lnTo>
                    <a:lnTo>
                      <a:pt x="78" y="135"/>
                    </a:lnTo>
                    <a:lnTo>
                      <a:pt x="0" y="78"/>
                    </a:lnTo>
                    <a:lnTo>
                      <a:pt x="1" y="76"/>
                    </a:lnTo>
                    <a:lnTo>
                      <a:pt x="9" y="68"/>
                    </a:lnTo>
                    <a:lnTo>
                      <a:pt x="15" y="62"/>
                    </a:lnTo>
                    <a:lnTo>
                      <a:pt x="22" y="54"/>
                    </a:lnTo>
                    <a:lnTo>
                      <a:pt x="30" y="46"/>
                    </a:lnTo>
                    <a:lnTo>
                      <a:pt x="38" y="37"/>
                    </a:lnTo>
                    <a:lnTo>
                      <a:pt x="46" y="29"/>
                    </a:lnTo>
                    <a:lnTo>
                      <a:pt x="54" y="22"/>
                    </a:lnTo>
                    <a:lnTo>
                      <a:pt x="62" y="15"/>
                    </a:lnTo>
                    <a:lnTo>
                      <a:pt x="72" y="8"/>
                    </a:lnTo>
                    <a:lnTo>
                      <a:pt x="80" y="3"/>
                    </a:lnTo>
                    <a:lnTo>
                      <a:pt x="86" y="1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4" name="Freeform 25">
                <a:extLst>
                  <a:ext uri="{FF2B5EF4-FFF2-40B4-BE49-F238E27FC236}">
                    <a16:creationId xmlns:a16="http://schemas.microsoft.com/office/drawing/2014/main" id="{878E504E-2EA4-43C7-9EF4-AF0713BC9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177" y="2927575"/>
                <a:ext cx="175922" cy="15564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111" y="58"/>
                  </a:cxn>
                  <a:cxn ang="0">
                    <a:pos x="104" y="67"/>
                  </a:cxn>
                  <a:cxn ang="0">
                    <a:pos x="98" y="75"/>
                  </a:cxn>
                  <a:cxn ang="0">
                    <a:pos x="92" y="82"/>
                  </a:cxn>
                  <a:cxn ang="0">
                    <a:pos x="86" y="89"/>
                  </a:cxn>
                  <a:cxn ang="0">
                    <a:pos x="82" y="94"/>
                  </a:cxn>
                  <a:cxn ang="0">
                    <a:pos x="79" y="97"/>
                  </a:cxn>
                  <a:cxn ang="0">
                    <a:pos x="78" y="98"/>
                  </a:cxn>
                  <a:cxn ang="0">
                    <a:pos x="0" y="41"/>
                  </a:cxn>
                  <a:cxn ang="0">
                    <a:pos x="1" y="39"/>
                  </a:cxn>
                  <a:cxn ang="0">
                    <a:pos x="5" y="36"/>
                  </a:cxn>
                  <a:cxn ang="0">
                    <a:pos x="9" y="30"/>
                  </a:cxn>
                  <a:cxn ang="0">
                    <a:pos x="15" y="24"/>
                  </a:cxn>
                  <a:cxn ang="0">
                    <a:pos x="22" y="17"/>
                  </a:cxn>
                  <a:cxn ang="0">
                    <a:pos x="30" y="8"/>
                  </a:cxn>
                  <a:cxn ang="0">
                    <a:pos x="38" y="0"/>
                  </a:cxn>
                </a:cxnLst>
                <a:rect l="0" t="0" r="r" b="b"/>
                <a:pathLst>
                  <a:path w="111" h="98">
                    <a:moveTo>
                      <a:pt x="38" y="0"/>
                    </a:moveTo>
                    <a:lnTo>
                      <a:pt x="111" y="58"/>
                    </a:lnTo>
                    <a:lnTo>
                      <a:pt x="104" y="67"/>
                    </a:lnTo>
                    <a:lnTo>
                      <a:pt x="98" y="75"/>
                    </a:lnTo>
                    <a:lnTo>
                      <a:pt x="92" y="82"/>
                    </a:lnTo>
                    <a:lnTo>
                      <a:pt x="86" y="89"/>
                    </a:lnTo>
                    <a:lnTo>
                      <a:pt x="82" y="94"/>
                    </a:lnTo>
                    <a:lnTo>
                      <a:pt x="79" y="97"/>
                    </a:lnTo>
                    <a:lnTo>
                      <a:pt x="78" y="98"/>
                    </a:lnTo>
                    <a:lnTo>
                      <a:pt x="0" y="41"/>
                    </a:lnTo>
                    <a:lnTo>
                      <a:pt x="1" y="39"/>
                    </a:lnTo>
                    <a:lnTo>
                      <a:pt x="5" y="36"/>
                    </a:lnTo>
                    <a:lnTo>
                      <a:pt x="9" y="30"/>
                    </a:lnTo>
                    <a:lnTo>
                      <a:pt x="15" y="24"/>
                    </a:lnTo>
                    <a:lnTo>
                      <a:pt x="22" y="17"/>
                    </a:lnTo>
                    <a:lnTo>
                      <a:pt x="30" y="8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5" name="Freeform 26">
                <a:extLst>
                  <a:ext uri="{FF2B5EF4-FFF2-40B4-BE49-F238E27FC236}">
                    <a16:creationId xmlns:a16="http://schemas.microsoft.com/office/drawing/2014/main" id="{9BE1BC34-0475-4B3A-A1E3-1D08A0F4A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7696" y="4659755"/>
                <a:ext cx="139271" cy="62256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87" y="8"/>
                  </a:cxn>
                  <a:cxn ang="0">
                    <a:pos x="87" y="17"/>
                  </a:cxn>
                  <a:cxn ang="0">
                    <a:pos x="86" y="27"/>
                  </a:cxn>
                  <a:cxn ang="0">
                    <a:pos x="83" y="39"/>
                  </a:cxn>
                  <a:cxn ang="0">
                    <a:pos x="0" y="28"/>
                  </a:cxn>
                  <a:cxn ang="0">
                    <a:pos x="3" y="20"/>
                  </a:cxn>
                  <a:cxn ang="0">
                    <a:pos x="5" y="14"/>
                  </a:cxn>
                  <a:cxn ang="0">
                    <a:pos x="8" y="8"/>
                  </a:cxn>
                  <a:cxn ang="0">
                    <a:pos x="8" y="7"/>
                  </a:cxn>
                  <a:cxn ang="0">
                    <a:pos x="85" y="0"/>
                  </a:cxn>
                </a:cxnLst>
                <a:rect l="0" t="0" r="r" b="b"/>
                <a:pathLst>
                  <a:path w="87" h="39">
                    <a:moveTo>
                      <a:pt x="85" y="0"/>
                    </a:moveTo>
                    <a:lnTo>
                      <a:pt x="87" y="8"/>
                    </a:lnTo>
                    <a:lnTo>
                      <a:pt x="87" y="17"/>
                    </a:lnTo>
                    <a:lnTo>
                      <a:pt x="86" y="27"/>
                    </a:lnTo>
                    <a:lnTo>
                      <a:pt x="83" y="39"/>
                    </a:lnTo>
                    <a:lnTo>
                      <a:pt x="0" y="28"/>
                    </a:lnTo>
                    <a:lnTo>
                      <a:pt x="3" y="20"/>
                    </a:lnTo>
                    <a:lnTo>
                      <a:pt x="5" y="14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6" name="Freeform 27">
                <a:extLst>
                  <a:ext uri="{FF2B5EF4-FFF2-40B4-BE49-F238E27FC236}">
                    <a16:creationId xmlns:a16="http://schemas.microsoft.com/office/drawing/2014/main" id="{FABD079D-0EE4-48A5-A8CD-CFECE7586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901" y="2940393"/>
                <a:ext cx="941913" cy="1772464"/>
              </a:xfrm>
              <a:custGeom>
                <a:avLst/>
                <a:gdLst/>
                <a:ahLst/>
                <a:cxnLst>
                  <a:cxn ang="0">
                    <a:pos x="185" y="78"/>
                  </a:cxn>
                  <a:cxn ang="0">
                    <a:pos x="161" y="126"/>
                  </a:cxn>
                  <a:cxn ang="0">
                    <a:pos x="143" y="174"/>
                  </a:cxn>
                  <a:cxn ang="0">
                    <a:pos x="132" y="217"/>
                  </a:cxn>
                  <a:cxn ang="0">
                    <a:pos x="125" y="253"/>
                  </a:cxn>
                  <a:cxn ang="0">
                    <a:pos x="122" y="277"/>
                  </a:cxn>
                  <a:cxn ang="0">
                    <a:pos x="122" y="286"/>
                  </a:cxn>
                  <a:cxn ang="0">
                    <a:pos x="145" y="294"/>
                  </a:cxn>
                  <a:cxn ang="0">
                    <a:pos x="183" y="301"/>
                  </a:cxn>
                  <a:cxn ang="0">
                    <a:pos x="232" y="307"/>
                  </a:cxn>
                  <a:cxn ang="0">
                    <a:pos x="280" y="309"/>
                  </a:cxn>
                  <a:cxn ang="0">
                    <a:pos x="325" y="311"/>
                  </a:cxn>
                  <a:cxn ang="0">
                    <a:pos x="361" y="312"/>
                  </a:cxn>
                  <a:cxn ang="0">
                    <a:pos x="401" y="346"/>
                  </a:cxn>
                  <a:cxn ang="0">
                    <a:pos x="420" y="414"/>
                  </a:cxn>
                  <a:cxn ang="0">
                    <a:pos x="442" y="481"/>
                  </a:cxn>
                  <a:cxn ang="0">
                    <a:pos x="466" y="547"/>
                  </a:cxn>
                  <a:cxn ang="0">
                    <a:pos x="491" y="608"/>
                  </a:cxn>
                  <a:cxn ang="0">
                    <a:pos x="516" y="665"/>
                  </a:cxn>
                  <a:cxn ang="0">
                    <a:pos x="539" y="714"/>
                  </a:cxn>
                  <a:cxn ang="0">
                    <a:pos x="559" y="755"/>
                  </a:cxn>
                  <a:cxn ang="0">
                    <a:pos x="575" y="786"/>
                  </a:cxn>
                  <a:cxn ang="0">
                    <a:pos x="589" y="812"/>
                  </a:cxn>
                  <a:cxn ang="0">
                    <a:pos x="593" y="1036"/>
                  </a:cxn>
                  <a:cxn ang="0">
                    <a:pos x="301" y="1116"/>
                  </a:cxn>
                  <a:cxn ang="0">
                    <a:pos x="302" y="1062"/>
                  </a:cxn>
                  <a:cxn ang="0">
                    <a:pos x="300" y="1010"/>
                  </a:cxn>
                  <a:cxn ang="0">
                    <a:pos x="297" y="948"/>
                  </a:cxn>
                  <a:cxn ang="0">
                    <a:pos x="294" y="879"/>
                  </a:cxn>
                  <a:cxn ang="0">
                    <a:pos x="288" y="771"/>
                  </a:cxn>
                  <a:cxn ang="0">
                    <a:pos x="285" y="700"/>
                  </a:cxn>
                  <a:cxn ang="0">
                    <a:pos x="280" y="632"/>
                  </a:cxn>
                  <a:cxn ang="0">
                    <a:pos x="277" y="573"/>
                  </a:cxn>
                  <a:cxn ang="0">
                    <a:pos x="274" y="523"/>
                  </a:cxn>
                  <a:cxn ang="0">
                    <a:pos x="271" y="487"/>
                  </a:cxn>
                  <a:cxn ang="0">
                    <a:pos x="270" y="467"/>
                  </a:cxn>
                  <a:cxn ang="0">
                    <a:pos x="268" y="465"/>
                  </a:cxn>
                  <a:cxn ang="0">
                    <a:pos x="252" y="459"/>
                  </a:cxn>
                  <a:cxn ang="0">
                    <a:pos x="224" y="451"/>
                  </a:cxn>
                  <a:cxn ang="0">
                    <a:pos x="188" y="438"/>
                  </a:cxn>
                  <a:cxn ang="0">
                    <a:pos x="147" y="424"/>
                  </a:cxn>
                  <a:cxn ang="0">
                    <a:pos x="105" y="409"/>
                  </a:cxn>
                  <a:cxn ang="0">
                    <a:pos x="66" y="394"/>
                  </a:cxn>
                  <a:cxn ang="0">
                    <a:pos x="33" y="381"/>
                  </a:cxn>
                  <a:cxn ang="0">
                    <a:pos x="10" y="369"/>
                  </a:cxn>
                  <a:cxn ang="0">
                    <a:pos x="2" y="362"/>
                  </a:cxn>
                  <a:cxn ang="0">
                    <a:pos x="0" y="305"/>
                  </a:cxn>
                  <a:cxn ang="0">
                    <a:pos x="9" y="221"/>
                  </a:cxn>
                  <a:cxn ang="0">
                    <a:pos x="21" y="167"/>
                  </a:cxn>
                  <a:cxn ang="0">
                    <a:pos x="35" y="118"/>
                  </a:cxn>
                  <a:cxn ang="0">
                    <a:pos x="49" y="75"/>
                  </a:cxn>
                  <a:cxn ang="0">
                    <a:pos x="62" y="40"/>
                  </a:cxn>
                  <a:cxn ang="0">
                    <a:pos x="73" y="15"/>
                  </a:cxn>
                  <a:cxn ang="0">
                    <a:pos x="79" y="1"/>
                  </a:cxn>
                </a:cxnLst>
                <a:rect l="0" t="0" r="r" b="b"/>
                <a:pathLst>
                  <a:path w="593" h="1116">
                    <a:moveTo>
                      <a:pt x="80" y="0"/>
                    </a:moveTo>
                    <a:lnTo>
                      <a:pt x="185" y="78"/>
                    </a:lnTo>
                    <a:lnTo>
                      <a:pt x="172" y="102"/>
                    </a:lnTo>
                    <a:lnTo>
                      <a:pt x="161" y="126"/>
                    </a:lnTo>
                    <a:lnTo>
                      <a:pt x="151" y="150"/>
                    </a:lnTo>
                    <a:lnTo>
                      <a:pt x="143" y="174"/>
                    </a:lnTo>
                    <a:lnTo>
                      <a:pt x="137" y="196"/>
                    </a:lnTo>
                    <a:lnTo>
                      <a:pt x="132" y="217"/>
                    </a:lnTo>
                    <a:lnTo>
                      <a:pt x="128" y="236"/>
                    </a:lnTo>
                    <a:lnTo>
                      <a:pt x="125" y="253"/>
                    </a:lnTo>
                    <a:lnTo>
                      <a:pt x="124" y="267"/>
                    </a:lnTo>
                    <a:lnTo>
                      <a:pt x="122" y="277"/>
                    </a:lnTo>
                    <a:lnTo>
                      <a:pt x="122" y="284"/>
                    </a:lnTo>
                    <a:lnTo>
                      <a:pt x="122" y="286"/>
                    </a:lnTo>
                    <a:lnTo>
                      <a:pt x="132" y="290"/>
                    </a:lnTo>
                    <a:lnTo>
                      <a:pt x="145" y="294"/>
                    </a:lnTo>
                    <a:lnTo>
                      <a:pt x="162" y="297"/>
                    </a:lnTo>
                    <a:lnTo>
                      <a:pt x="183" y="301"/>
                    </a:lnTo>
                    <a:lnTo>
                      <a:pt x="207" y="305"/>
                    </a:lnTo>
                    <a:lnTo>
                      <a:pt x="232" y="307"/>
                    </a:lnTo>
                    <a:lnTo>
                      <a:pt x="257" y="308"/>
                    </a:lnTo>
                    <a:lnTo>
                      <a:pt x="280" y="309"/>
                    </a:lnTo>
                    <a:lnTo>
                      <a:pt x="303" y="311"/>
                    </a:lnTo>
                    <a:lnTo>
                      <a:pt x="325" y="311"/>
                    </a:lnTo>
                    <a:lnTo>
                      <a:pt x="344" y="311"/>
                    </a:lnTo>
                    <a:lnTo>
                      <a:pt x="361" y="312"/>
                    </a:lnTo>
                    <a:lnTo>
                      <a:pt x="394" y="312"/>
                    </a:lnTo>
                    <a:lnTo>
                      <a:pt x="401" y="346"/>
                    </a:lnTo>
                    <a:lnTo>
                      <a:pt x="410" y="380"/>
                    </a:lnTo>
                    <a:lnTo>
                      <a:pt x="420" y="414"/>
                    </a:lnTo>
                    <a:lnTo>
                      <a:pt x="431" y="448"/>
                    </a:lnTo>
                    <a:lnTo>
                      <a:pt x="442" y="481"/>
                    </a:lnTo>
                    <a:lnTo>
                      <a:pt x="454" y="515"/>
                    </a:lnTo>
                    <a:lnTo>
                      <a:pt x="466" y="547"/>
                    </a:lnTo>
                    <a:lnTo>
                      <a:pt x="479" y="578"/>
                    </a:lnTo>
                    <a:lnTo>
                      <a:pt x="491" y="608"/>
                    </a:lnTo>
                    <a:lnTo>
                      <a:pt x="504" y="638"/>
                    </a:lnTo>
                    <a:lnTo>
                      <a:pt x="516" y="665"/>
                    </a:lnTo>
                    <a:lnTo>
                      <a:pt x="527" y="691"/>
                    </a:lnTo>
                    <a:lnTo>
                      <a:pt x="539" y="714"/>
                    </a:lnTo>
                    <a:lnTo>
                      <a:pt x="549" y="736"/>
                    </a:lnTo>
                    <a:lnTo>
                      <a:pt x="559" y="755"/>
                    </a:lnTo>
                    <a:lnTo>
                      <a:pt x="568" y="772"/>
                    </a:lnTo>
                    <a:lnTo>
                      <a:pt x="575" y="786"/>
                    </a:lnTo>
                    <a:lnTo>
                      <a:pt x="586" y="807"/>
                    </a:lnTo>
                    <a:lnTo>
                      <a:pt x="589" y="812"/>
                    </a:lnTo>
                    <a:lnTo>
                      <a:pt x="589" y="814"/>
                    </a:lnTo>
                    <a:lnTo>
                      <a:pt x="593" y="1036"/>
                    </a:lnTo>
                    <a:lnTo>
                      <a:pt x="564" y="1105"/>
                    </a:lnTo>
                    <a:lnTo>
                      <a:pt x="301" y="1116"/>
                    </a:lnTo>
                    <a:lnTo>
                      <a:pt x="302" y="1102"/>
                    </a:lnTo>
                    <a:lnTo>
                      <a:pt x="302" y="1062"/>
                    </a:lnTo>
                    <a:lnTo>
                      <a:pt x="301" y="1038"/>
                    </a:lnTo>
                    <a:lnTo>
                      <a:pt x="300" y="1010"/>
                    </a:lnTo>
                    <a:lnTo>
                      <a:pt x="299" y="979"/>
                    </a:lnTo>
                    <a:lnTo>
                      <a:pt x="297" y="948"/>
                    </a:lnTo>
                    <a:lnTo>
                      <a:pt x="296" y="914"/>
                    </a:lnTo>
                    <a:lnTo>
                      <a:pt x="294" y="879"/>
                    </a:lnTo>
                    <a:lnTo>
                      <a:pt x="293" y="843"/>
                    </a:lnTo>
                    <a:lnTo>
                      <a:pt x="288" y="771"/>
                    </a:lnTo>
                    <a:lnTo>
                      <a:pt x="287" y="735"/>
                    </a:lnTo>
                    <a:lnTo>
                      <a:pt x="285" y="700"/>
                    </a:lnTo>
                    <a:lnTo>
                      <a:pt x="282" y="665"/>
                    </a:lnTo>
                    <a:lnTo>
                      <a:pt x="280" y="632"/>
                    </a:lnTo>
                    <a:lnTo>
                      <a:pt x="279" y="602"/>
                    </a:lnTo>
                    <a:lnTo>
                      <a:pt x="277" y="573"/>
                    </a:lnTo>
                    <a:lnTo>
                      <a:pt x="275" y="546"/>
                    </a:lnTo>
                    <a:lnTo>
                      <a:pt x="274" y="523"/>
                    </a:lnTo>
                    <a:lnTo>
                      <a:pt x="272" y="504"/>
                    </a:lnTo>
                    <a:lnTo>
                      <a:pt x="271" y="487"/>
                    </a:lnTo>
                    <a:lnTo>
                      <a:pt x="271" y="476"/>
                    </a:lnTo>
                    <a:lnTo>
                      <a:pt x="270" y="467"/>
                    </a:lnTo>
                    <a:lnTo>
                      <a:pt x="270" y="465"/>
                    </a:lnTo>
                    <a:lnTo>
                      <a:pt x="268" y="465"/>
                    </a:lnTo>
                    <a:lnTo>
                      <a:pt x="262" y="462"/>
                    </a:lnTo>
                    <a:lnTo>
                      <a:pt x="252" y="459"/>
                    </a:lnTo>
                    <a:lnTo>
                      <a:pt x="240" y="455"/>
                    </a:lnTo>
                    <a:lnTo>
                      <a:pt x="224" y="451"/>
                    </a:lnTo>
                    <a:lnTo>
                      <a:pt x="207" y="445"/>
                    </a:lnTo>
                    <a:lnTo>
                      <a:pt x="188" y="438"/>
                    </a:lnTo>
                    <a:lnTo>
                      <a:pt x="167" y="431"/>
                    </a:lnTo>
                    <a:lnTo>
                      <a:pt x="147" y="424"/>
                    </a:lnTo>
                    <a:lnTo>
                      <a:pt x="125" y="417"/>
                    </a:lnTo>
                    <a:lnTo>
                      <a:pt x="105" y="409"/>
                    </a:lnTo>
                    <a:lnTo>
                      <a:pt x="85" y="401"/>
                    </a:lnTo>
                    <a:lnTo>
                      <a:pt x="66" y="394"/>
                    </a:lnTo>
                    <a:lnTo>
                      <a:pt x="48" y="387"/>
                    </a:lnTo>
                    <a:lnTo>
                      <a:pt x="33" y="381"/>
                    </a:lnTo>
                    <a:lnTo>
                      <a:pt x="20" y="375"/>
                    </a:lnTo>
                    <a:lnTo>
                      <a:pt x="10" y="369"/>
                    </a:lnTo>
                    <a:lnTo>
                      <a:pt x="4" y="365"/>
                    </a:lnTo>
                    <a:lnTo>
                      <a:pt x="2" y="362"/>
                    </a:lnTo>
                    <a:lnTo>
                      <a:pt x="0" y="334"/>
                    </a:lnTo>
                    <a:lnTo>
                      <a:pt x="0" y="305"/>
                    </a:lnTo>
                    <a:lnTo>
                      <a:pt x="2" y="277"/>
                    </a:lnTo>
                    <a:lnTo>
                      <a:pt x="9" y="221"/>
                    </a:lnTo>
                    <a:lnTo>
                      <a:pt x="15" y="193"/>
                    </a:lnTo>
                    <a:lnTo>
                      <a:pt x="21" y="167"/>
                    </a:lnTo>
                    <a:lnTo>
                      <a:pt x="27" y="142"/>
                    </a:lnTo>
                    <a:lnTo>
                      <a:pt x="35" y="118"/>
                    </a:lnTo>
                    <a:lnTo>
                      <a:pt x="42" y="95"/>
                    </a:lnTo>
                    <a:lnTo>
                      <a:pt x="49" y="75"/>
                    </a:lnTo>
                    <a:lnTo>
                      <a:pt x="56" y="56"/>
                    </a:lnTo>
                    <a:lnTo>
                      <a:pt x="62" y="40"/>
                    </a:lnTo>
                    <a:lnTo>
                      <a:pt x="68" y="26"/>
                    </a:lnTo>
                    <a:lnTo>
                      <a:pt x="73" y="15"/>
                    </a:lnTo>
                    <a:lnTo>
                      <a:pt x="77" y="6"/>
                    </a:lnTo>
                    <a:lnTo>
                      <a:pt x="79" y="1"/>
                    </a:lnTo>
                    <a:lnTo>
                      <a:pt x="8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F497D">
                      <a:shade val="30000"/>
                      <a:satMod val="115000"/>
                    </a:srgbClr>
                  </a:gs>
                  <a:gs pos="50000">
                    <a:srgbClr val="1F497D">
                      <a:shade val="67500"/>
                      <a:satMod val="115000"/>
                    </a:srgbClr>
                  </a:gs>
                  <a:gs pos="100000">
                    <a:srgbClr val="1F497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7" name="Freeform 28">
                <a:extLst>
                  <a:ext uri="{FF2B5EF4-FFF2-40B4-BE49-F238E27FC236}">
                    <a16:creationId xmlns:a16="http://schemas.microsoft.com/office/drawing/2014/main" id="{26190D42-3BA2-4CD6-B813-7A3BEBD9F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961" y="3815638"/>
                <a:ext cx="326188" cy="8532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7" y="275"/>
                  </a:cxn>
                  <a:cxn ang="0">
                    <a:pos x="194" y="453"/>
                  </a:cxn>
                  <a:cxn ang="0">
                    <a:pos x="205" y="497"/>
                  </a:cxn>
                  <a:cxn ang="0">
                    <a:pos x="186" y="538"/>
                  </a:cxn>
                  <a:cxn ang="0">
                    <a:pos x="179" y="487"/>
                  </a:cxn>
                  <a:cxn ang="0">
                    <a:pos x="183" y="300"/>
                  </a:cxn>
                  <a:cxn ang="0">
                    <a:pos x="183" y="299"/>
                  </a:cxn>
                  <a:cxn ang="0">
                    <a:pos x="180" y="294"/>
                  </a:cxn>
                  <a:cxn ang="0">
                    <a:pos x="174" y="287"/>
                  </a:cxn>
                  <a:cxn ang="0">
                    <a:pos x="168" y="277"/>
                  </a:cxn>
                  <a:cxn ang="0">
                    <a:pos x="160" y="265"/>
                  </a:cxn>
                  <a:cxn ang="0">
                    <a:pos x="151" y="251"/>
                  </a:cxn>
                  <a:cxn ang="0">
                    <a:pos x="141" y="235"/>
                  </a:cxn>
                  <a:cxn ang="0">
                    <a:pos x="130" y="218"/>
                  </a:cxn>
                  <a:cxn ang="0">
                    <a:pos x="118" y="199"/>
                  </a:cxn>
                  <a:cxn ang="0">
                    <a:pos x="105" y="179"/>
                  </a:cxn>
                  <a:cxn ang="0">
                    <a:pos x="92" y="157"/>
                  </a:cxn>
                  <a:cxn ang="0">
                    <a:pos x="79" y="135"/>
                  </a:cxn>
                  <a:cxn ang="0">
                    <a:pos x="65" y="112"/>
                  </a:cxn>
                  <a:cxn ang="0">
                    <a:pos x="25" y="44"/>
                  </a:cxn>
                  <a:cxn ang="0">
                    <a:pos x="12" y="22"/>
                  </a:cxn>
                  <a:cxn ang="0">
                    <a:pos x="0" y="0"/>
                  </a:cxn>
                </a:cxnLst>
                <a:rect l="0" t="0" r="r" b="b"/>
                <a:pathLst>
                  <a:path w="205" h="538">
                    <a:moveTo>
                      <a:pt x="0" y="0"/>
                    </a:moveTo>
                    <a:lnTo>
                      <a:pt x="197" y="275"/>
                    </a:lnTo>
                    <a:lnTo>
                      <a:pt x="194" y="453"/>
                    </a:lnTo>
                    <a:lnTo>
                      <a:pt x="205" y="497"/>
                    </a:lnTo>
                    <a:lnTo>
                      <a:pt x="186" y="538"/>
                    </a:lnTo>
                    <a:lnTo>
                      <a:pt x="179" y="487"/>
                    </a:lnTo>
                    <a:lnTo>
                      <a:pt x="183" y="300"/>
                    </a:lnTo>
                    <a:lnTo>
                      <a:pt x="183" y="299"/>
                    </a:lnTo>
                    <a:lnTo>
                      <a:pt x="180" y="294"/>
                    </a:lnTo>
                    <a:lnTo>
                      <a:pt x="174" y="287"/>
                    </a:lnTo>
                    <a:lnTo>
                      <a:pt x="168" y="277"/>
                    </a:lnTo>
                    <a:lnTo>
                      <a:pt x="160" y="265"/>
                    </a:lnTo>
                    <a:lnTo>
                      <a:pt x="151" y="251"/>
                    </a:lnTo>
                    <a:lnTo>
                      <a:pt x="141" y="235"/>
                    </a:lnTo>
                    <a:lnTo>
                      <a:pt x="130" y="218"/>
                    </a:lnTo>
                    <a:lnTo>
                      <a:pt x="118" y="199"/>
                    </a:lnTo>
                    <a:lnTo>
                      <a:pt x="105" y="179"/>
                    </a:lnTo>
                    <a:lnTo>
                      <a:pt x="92" y="157"/>
                    </a:lnTo>
                    <a:lnTo>
                      <a:pt x="79" y="135"/>
                    </a:lnTo>
                    <a:lnTo>
                      <a:pt x="65" y="112"/>
                    </a:lnTo>
                    <a:lnTo>
                      <a:pt x="25" y="44"/>
                    </a:lnTo>
                    <a:lnTo>
                      <a:pt x="12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Text" lastClr="000000">
                  <a:lumMod val="95000"/>
                  <a:lumOff val="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8" name="Freeform 29">
                <a:extLst>
                  <a:ext uri="{FF2B5EF4-FFF2-40B4-BE49-F238E27FC236}">
                    <a16:creationId xmlns:a16="http://schemas.microsoft.com/office/drawing/2014/main" id="{B8CB0834-99F4-4298-BBE0-824092AA2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2661" y="3370690"/>
                <a:ext cx="447134" cy="1320193"/>
              </a:xfrm>
              <a:custGeom>
                <a:avLst/>
                <a:gdLst/>
                <a:ahLst/>
                <a:cxnLst>
                  <a:cxn ang="0">
                    <a:pos x="147" y="2"/>
                  </a:cxn>
                  <a:cxn ang="0">
                    <a:pos x="151" y="19"/>
                  </a:cxn>
                  <a:cxn ang="0">
                    <a:pos x="158" y="50"/>
                  </a:cxn>
                  <a:cxn ang="0">
                    <a:pos x="166" y="90"/>
                  </a:cxn>
                  <a:cxn ang="0">
                    <a:pos x="176" y="138"/>
                  </a:cxn>
                  <a:cxn ang="0">
                    <a:pos x="192" y="218"/>
                  </a:cxn>
                  <a:cxn ang="0">
                    <a:pos x="206" y="283"/>
                  </a:cxn>
                  <a:cxn ang="0">
                    <a:pos x="222" y="361"/>
                  </a:cxn>
                  <a:cxn ang="0">
                    <a:pos x="239" y="446"/>
                  </a:cxn>
                  <a:cxn ang="0">
                    <a:pos x="256" y="535"/>
                  </a:cxn>
                  <a:cxn ang="0">
                    <a:pos x="275" y="658"/>
                  </a:cxn>
                  <a:cxn ang="0">
                    <a:pos x="280" y="716"/>
                  </a:cxn>
                  <a:cxn ang="0">
                    <a:pos x="281" y="764"/>
                  </a:cxn>
                  <a:cxn ang="0">
                    <a:pos x="282" y="799"/>
                  </a:cxn>
                  <a:cxn ang="0">
                    <a:pos x="281" y="821"/>
                  </a:cxn>
                  <a:cxn ang="0">
                    <a:pos x="181" y="825"/>
                  </a:cxn>
                  <a:cxn ang="0">
                    <a:pos x="179" y="807"/>
                  </a:cxn>
                  <a:cxn ang="0">
                    <a:pos x="175" y="775"/>
                  </a:cxn>
                  <a:cxn ang="0">
                    <a:pos x="170" y="735"/>
                  </a:cxn>
                  <a:cxn ang="0">
                    <a:pos x="165" y="689"/>
                  </a:cxn>
                  <a:cxn ang="0">
                    <a:pos x="158" y="642"/>
                  </a:cxn>
                  <a:cxn ang="0">
                    <a:pos x="152" y="598"/>
                  </a:cxn>
                  <a:cxn ang="0">
                    <a:pos x="146" y="562"/>
                  </a:cxn>
                  <a:cxn ang="0">
                    <a:pos x="147" y="571"/>
                  </a:cxn>
                  <a:cxn ang="0">
                    <a:pos x="148" y="596"/>
                  </a:cxn>
                  <a:cxn ang="0">
                    <a:pos x="149" y="630"/>
                  </a:cxn>
                  <a:cxn ang="0">
                    <a:pos x="150" y="668"/>
                  </a:cxn>
                  <a:cxn ang="0">
                    <a:pos x="149" y="741"/>
                  </a:cxn>
                  <a:cxn ang="0">
                    <a:pos x="149" y="778"/>
                  </a:cxn>
                  <a:cxn ang="0">
                    <a:pos x="147" y="809"/>
                  </a:cxn>
                  <a:cxn ang="0">
                    <a:pos x="146" y="826"/>
                  </a:cxn>
                  <a:cxn ang="0">
                    <a:pos x="15" y="832"/>
                  </a:cxn>
                  <a:cxn ang="0">
                    <a:pos x="5" y="565"/>
                  </a:cxn>
                  <a:cxn ang="0">
                    <a:pos x="8" y="561"/>
                  </a:cxn>
                  <a:cxn ang="0">
                    <a:pos x="15" y="549"/>
                  </a:cxn>
                  <a:cxn ang="0">
                    <a:pos x="25" y="528"/>
                  </a:cxn>
                  <a:cxn ang="0">
                    <a:pos x="37" y="498"/>
                  </a:cxn>
                  <a:cxn ang="0">
                    <a:pos x="49" y="457"/>
                  </a:cxn>
                  <a:cxn ang="0">
                    <a:pos x="60" y="406"/>
                  </a:cxn>
                  <a:cxn ang="0">
                    <a:pos x="70" y="342"/>
                  </a:cxn>
                  <a:cxn ang="0">
                    <a:pos x="76" y="266"/>
                  </a:cxn>
                  <a:cxn ang="0">
                    <a:pos x="76" y="176"/>
                  </a:cxn>
                  <a:cxn ang="0">
                    <a:pos x="71" y="73"/>
                  </a:cxn>
                  <a:cxn ang="0">
                    <a:pos x="146" y="0"/>
                  </a:cxn>
                </a:cxnLst>
                <a:rect l="0" t="0" r="r" b="b"/>
                <a:pathLst>
                  <a:path w="282" h="832">
                    <a:moveTo>
                      <a:pt x="146" y="0"/>
                    </a:moveTo>
                    <a:lnTo>
                      <a:pt x="147" y="2"/>
                    </a:lnTo>
                    <a:lnTo>
                      <a:pt x="149" y="9"/>
                    </a:lnTo>
                    <a:lnTo>
                      <a:pt x="151" y="19"/>
                    </a:lnTo>
                    <a:lnTo>
                      <a:pt x="154" y="33"/>
                    </a:lnTo>
                    <a:lnTo>
                      <a:pt x="158" y="50"/>
                    </a:lnTo>
                    <a:lnTo>
                      <a:pt x="161" y="69"/>
                    </a:lnTo>
                    <a:lnTo>
                      <a:pt x="166" y="90"/>
                    </a:lnTo>
                    <a:lnTo>
                      <a:pt x="171" y="114"/>
                    </a:lnTo>
                    <a:lnTo>
                      <a:pt x="176" y="138"/>
                    </a:lnTo>
                    <a:lnTo>
                      <a:pt x="186" y="190"/>
                    </a:lnTo>
                    <a:lnTo>
                      <a:pt x="192" y="218"/>
                    </a:lnTo>
                    <a:lnTo>
                      <a:pt x="199" y="249"/>
                    </a:lnTo>
                    <a:lnTo>
                      <a:pt x="206" y="283"/>
                    </a:lnTo>
                    <a:lnTo>
                      <a:pt x="214" y="321"/>
                    </a:lnTo>
                    <a:lnTo>
                      <a:pt x="222" y="361"/>
                    </a:lnTo>
                    <a:lnTo>
                      <a:pt x="231" y="403"/>
                    </a:lnTo>
                    <a:lnTo>
                      <a:pt x="239" y="446"/>
                    </a:lnTo>
                    <a:lnTo>
                      <a:pt x="248" y="490"/>
                    </a:lnTo>
                    <a:lnTo>
                      <a:pt x="256" y="535"/>
                    </a:lnTo>
                    <a:lnTo>
                      <a:pt x="270" y="627"/>
                    </a:lnTo>
                    <a:lnTo>
                      <a:pt x="275" y="658"/>
                    </a:lnTo>
                    <a:lnTo>
                      <a:pt x="278" y="688"/>
                    </a:lnTo>
                    <a:lnTo>
                      <a:pt x="280" y="716"/>
                    </a:lnTo>
                    <a:lnTo>
                      <a:pt x="281" y="741"/>
                    </a:lnTo>
                    <a:lnTo>
                      <a:pt x="281" y="764"/>
                    </a:lnTo>
                    <a:lnTo>
                      <a:pt x="282" y="784"/>
                    </a:lnTo>
                    <a:lnTo>
                      <a:pt x="282" y="799"/>
                    </a:lnTo>
                    <a:lnTo>
                      <a:pt x="281" y="811"/>
                    </a:lnTo>
                    <a:lnTo>
                      <a:pt x="281" y="821"/>
                    </a:lnTo>
                    <a:lnTo>
                      <a:pt x="181" y="827"/>
                    </a:lnTo>
                    <a:lnTo>
                      <a:pt x="181" y="825"/>
                    </a:lnTo>
                    <a:lnTo>
                      <a:pt x="180" y="817"/>
                    </a:lnTo>
                    <a:lnTo>
                      <a:pt x="179" y="807"/>
                    </a:lnTo>
                    <a:lnTo>
                      <a:pt x="177" y="792"/>
                    </a:lnTo>
                    <a:lnTo>
                      <a:pt x="175" y="775"/>
                    </a:lnTo>
                    <a:lnTo>
                      <a:pt x="173" y="756"/>
                    </a:lnTo>
                    <a:lnTo>
                      <a:pt x="170" y="735"/>
                    </a:lnTo>
                    <a:lnTo>
                      <a:pt x="168" y="712"/>
                    </a:lnTo>
                    <a:lnTo>
                      <a:pt x="165" y="689"/>
                    </a:lnTo>
                    <a:lnTo>
                      <a:pt x="162" y="665"/>
                    </a:lnTo>
                    <a:lnTo>
                      <a:pt x="158" y="642"/>
                    </a:lnTo>
                    <a:lnTo>
                      <a:pt x="155" y="619"/>
                    </a:lnTo>
                    <a:lnTo>
                      <a:pt x="152" y="598"/>
                    </a:lnTo>
                    <a:lnTo>
                      <a:pt x="149" y="579"/>
                    </a:lnTo>
                    <a:lnTo>
                      <a:pt x="146" y="562"/>
                    </a:lnTo>
                    <a:lnTo>
                      <a:pt x="146" y="564"/>
                    </a:lnTo>
                    <a:lnTo>
                      <a:pt x="147" y="571"/>
                    </a:lnTo>
                    <a:lnTo>
                      <a:pt x="147" y="582"/>
                    </a:lnTo>
                    <a:lnTo>
                      <a:pt x="148" y="596"/>
                    </a:lnTo>
                    <a:lnTo>
                      <a:pt x="149" y="612"/>
                    </a:lnTo>
                    <a:lnTo>
                      <a:pt x="149" y="630"/>
                    </a:lnTo>
                    <a:lnTo>
                      <a:pt x="149" y="649"/>
                    </a:lnTo>
                    <a:lnTo>
                      <a:pt x="150" y="668"/>
                    </a:lnTo>
                    <a:lnTo>
                      <a:pt x="150" y="721"/>
                    </a:lnTo>
                    <a:lnTo>
                      <a:pt x="149" y="741"/>
                    </a:lnTo>
                    <a:lnTo>
                      <a:pt x="149" y="760"/>
                    </a:lnTo>
                    <a:lnTo>
                      <a:pt x="149" y="778"/>
                    </a:lnTo>
                    <a:lnTo>
                      <a:pt x="148" y="795"/>
                    </a:lnTo>
                    <a:lnTo>
                      <a:pt x="147" y="809"/>
                    </a:lnTo>
                    <a:lnTo>
                      <a:pt x="147" y="819"/>
                    </a:lnTo>
                    <a:lnTo>
                      <a:pt x="146" y="826"/>
                    </a:lnTo>
                    <a:lnTo>
                      <a:pt x="146" y="829"/>
                    </a:lnTo>
                    <a:lnTo>
                      <a:pt x="15" y="832"/>
                    </a:lnTo>
                    <a:lnTo>
                      <a:pt x="0" y="759"/>
                    </a:lnTo>
                    <a:lnTo>
                      <a:pt x="5" y="565"/>
                    </a:lnTo>
                    <a:lnTo>
                      <a:pt x="6" y="564"/>
                    </a:lnTo>
                    <a:lnTo>
                      <a:pt x="8" y="561"/>
                    </a:lnTo>
                    <a:lnTo>
                      <a:pt x="11" y="556"/>
                    </a:lnTo>
                    <a:lnTo>
                      <a:pt x="15" y="549"/>
                    </a:lnTo>
                    <a:lnTo>
                      <a:pt x="20" y="540"/>
                    </a:lnTo>
                    <a:lnTo>
                      <a:pt x="25" y="528"/>
                    </a:lnTo>
                    <a:lnTo>
                      <a:pt x="31" y="514"/>
                    </a:lnTo>
                    <a:lnTo>
                      <a:pt x="37" y="498"/>
                    </a:lnTo>
                    <a:lnTo>
                      <a:pt x="43" y="479"/>
                    </a:lnTo>
                    <a:lnTo>
                      <a:pt x="49" y="457"/>
                    </a:lnTo>
                    <a:lnTo>
                      <a:pt x="55" y="433"/>
                    </a:lnTo>
                    <a:lnTo>
                      <a:pt x="60" y="406"/>
                    </a:lnTo>
                    <a:lnTo>
                      <a:pt x="65" y="375"/>
                    </a:lnTo>
                    <a:lnTo>
                      <a:pt x="70" y="342"/>
                    </a:lnTo>
                    <a:lnTo>
                      <a:pt x="73" y="305"/>
                    </a:lnTo>
                    <a:lnTo>
                      <a:pt x="76" y="266"/>
                    </a:lnTo>
                    <a:lnTo>
                      <a:pt x="76" y="222"/>
                    </a:lnTo>
                    <a:lnTo>
                      <a:pt x="76" y="176"/>
                    </a:lnTo>
                    <a:lnTo>
                      <a:pt x="74" y="126"/>
                    </a:lnTo>
                    <a:lnTo>
                      <a:pt x="71" y="73"/>
                    </a:lnTo>
                    <a:lnTo>
                      <a:pt x="65" y="15"/>
                    </a:lnTo>
                    <a:lnTo>
                      <a:pt x="14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F497D">
                      <a:shade val="30000"/>
                      <a:satMod val="115000"/>
                    </a:srgbClr>
                  </a:gs>
                  <a:gs pos="50000">
                    <a:srgbClr val="1F497D">
                      <a:shade val="67500"/>
                      <a:satMod val="115000"/>
                    </a:srgbClr>
                  </a:gs>
                  <a:gs pos="100000">
                    <a:srgbClr val="1F497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9" name="Freeform 30">
                <a:extLst>
                  <a:ext uri="{FF2B5EF4-FFF2-40B4-BE49-F238E27FC236}">
                    <a16:creationId xmlns:a16="http://schemas.microsoft.com/office/drawing/2014/main" id="{19E5639C-0217-4CDB-8149-B45B2A080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5331" y="3379846"/>
                <a:ext cx="229065" cy="888062"/>
              </a:xfrm>
              <a:custGeom>
                <a:avLst/>
                <a:gdLst/>
                <a:ahLst/>
                <a:cxnLst>
                  <a:cxn ang="0">
                    <a:pos x="136" y="0"/>
                  </a:cxn>
                  <a:cxn ang="0">
                    <a:pos x="144" y="156"/>
                  </a:cxn>
                  <a:cxn ang="0">
                    <a:pos x="107" y="175"/>
                  </a:cxn>
                  <a:cxn ang="0">
                    <a:pos x="137" y="182"/>
                  </a:cxn>
                  <a:cxn ang="0">
                    <a:pos x="137" y="185"/>
                  </a:cxn>
                  <a:cxn ang="0">
                    <a:pos x="136" y="191"/>
                  </a:cxn>
                  <a:cxn ang="0">
                    <a:pos x="134" y="202"/>
                  </a:cxn>
                  <a:cxn ang="0">
                    <a:pos x="130" y="216"/>
                  </a:cxn>
                  <a:cxn ang="0">
                    <a:pos x="126" y="233"/>
                  </a:cxn>
                  <a:cxn ang="0">
                    <a:pos x="122" y="254"/>
                  </a:cxn>
                  <a:cxn ang="0">
                    <a:pos x="117" y="276"/>
                  </a:cxn>
                  <a:cxn ang="0">
                    <a:pos x="110" y="300"/>
                  </a:cxn>
                  <a:cxn ang="0">
                    <a:pos x="104" y="326"/>
                  </a:cxn>
                  <a:cxn ang="0">
                    <a:pos x="87" y="381"/>
                  </a:cxn>
                  <a:cxn ang="0">
                    <a:pos x="68" y="437"/>
                  </a:cxn>
                  <a:cxn ang="0">
                    <a:pos x="58" y="464"/>
                  </a:cxn>
                  <a:cxn ang="0">
                    <a:pos x="47" y="490"/>
                  </a:cxn>
                  <a:cxn ang="0">
                    <a:pos x="35" y="515"/>
                  </a:cxn>
                  <a:cxn ang="0">
                    <a:pos x="22" y="538"/>
                  </a:cxn>
                  <a:cxn ang="0">
                    <a:pos x="10" y="559"/>
                  </a:cxn>
                  <a:cxn ang="0">
                    <a:pos x="0" y="518"/>
                  </a:cxn>
                  <a:cxn ang="0">
                    <a:pos x="0" y="515"/>
                  </a:cxn>
                  <a:cxn ang="0">
                    <a:pos x="3" y="509"/>
                  </a:cxn>
                  <a:cxn ang="0">
                    <a:pos x="5" y="501"/>
                  </a:cxn>
                  <a:cxn ang="0">
                    <a:pos x="10" y="488"/>
                  </a:cxn>
                  <a:cxn ang="0">
                    <a:pos x="14" y="472"/>
                  </a:cxn>
                  <a:cxn ang="0">
                    <a:pos x="20" y="453"/>
                  </a:cxn>
                  <a:cxn ang="0">
                    <a:pos x="25" y="433"/>
                  </a:cxn>
                  <a:cxn ang="0">
                    <a:pos x="31" y="409"/>
                  </a:cxn>
                  <a:cxn ang="0">
                    <a:pos x="36" y="383"/>
                  </a:cxn>
                  <a:cxn ang="0">
                    <a:pos x="42" y="356"/>
                  </a:cxn>
                  <a:cxn ang="0">
                    <a:pos x="47" y="327"/>
                  </a:cxn>
                  <a:cxn ang="0">
                    <a:pos x="51" y="297"/>
                  </a:cxn>
                  <a:cxn ang="0">
                    <a:pos x="54" y="266"/>
                  </a:cxn>
                  <a:cxn ang="0">
                    <a:pos x="57" y="225"/>
                  </a:cxn>
                  <a:cxn ang="0">
                    <a:pos x="59" y="186"/>
                  </a:cxn>
                  <a:cxn ang="0">
                    <a:pos x="60" y="151"/>
                  </a:cxn>
                  <a:cxn ang="0">
                    <a:pos x="60" y="120"/>
                  </a:cxn>
                  <a:cxn ang="0">
                    <a:pos x="59" y="92"/>
                  </a:cxn>
                  <a:cxn ang="0">
                    <a:pos x="58" y="68"/>
                  </a:cxn>
                  <a:cxn ang="0">
                    <a:pos x="56" y="48"/>
                  </a:cxn>
                  <a:cxn ang="0">
                    <a:pos x="55" y="33"/>
                  </a:cxn>
                  <a:cxn ang="0">
                    <a:pos x="54" y="22"/>
                  </a:cxn>
                  <a:cxn ang="0">
                    <a:pos x="53" y="14"/>
                  </a:cxn>
                  <a:cxn ang="0">
                    <a:pos x="53" y="12"/>
                  </a:cxn>
                  <a:cxn ang="0">
                    <a:pos x="136" y="0"/>
                  </a:cxn>
                </a:cxnLst>
                <a:rect l="0" t="0" r="r" b="b"/>
                <a:pathLst>
                  <a:path w="144" h="559">
                    <a:moveTo>
                      <a:pt x="136" y="0"/>
                    </a:moveTo>
                    <a:lnTo>
                      <a:pt x="144" y="156"/>
                    </a:lnTo>
                    <a:lnTo>
                      <a:pt x="107" y="175"/>
                    </a:lnTo>
                    <a:lnTo>
                      <a:pt x="137" y="182"/>
                    </a:lnTo>
                    <a:lnTo>
                      <a:pt x="137" y="185"/>
                    </a:lnTo>
                    <a:lnTo>
                      <a:pt x="136" y="191"/>
                    </a:lnTo>
                    <a:lnTo>
                      <a:pt x="134" y="202"/>
                    </a:lnTo>
                    <a:lnTo>
                      <a:pt x="130" y="216"/>
                    </a:lnTo>
                    <a:lnTo>
                      <a:pt x="126" y="233"/>
                    </a:lnTo>
                    <a:lnTo>
                      <a:pt x="122" y="254"/>
                    </a:lnTo>
                    <a:lnTo>
                      <a:pt x="117" y="276"/>
                    </a:lnTo>
                    <a:lnTo>
                      <a:pt x="110" y="300"/>
                    </a:lnTo>
                    <a:lnTo>
                      <a:pt x="104" y="326"/>
                    </a:lnTo>
                    <a:lnTo>
                      <a:pt x="87" y="381"/>
                    </a:lnTo>
                    <a:lnTo>
                      <a:pt x="68" y="437"/>
                    </a:lnTo>
                    <a:lnTo>
                      <a:pt x="58" y="464"/>
                    </a:lnTo>
                    <a:lnTo>
                      <a:pt x="47" y="490"/>
                    </a:lnTo>
                    <a:lnTo>
                      <a:pt x="35" y="515"/>
                    </a:lnTo>
                    <a:lnTo>
                      <a:pt x="22" y="538"/>
                    </a:lnTo>
                    <a:lnTo>
                      <a:pt x="10" y="559"/>
                    </a:lnTo>
                    <a:lnTo>
                      <a:pt x="0" y="518"/>
                    </a:lnTo>
                    <a:lnTo>
                      <a:pt x="0" y="515"/>
                    </a:lnTo>
                    <a:lnTo>
                      <a:pt x="3" y="509"/>
                    </a:lnTo>
                    <a:lnTo>
                      <a:pt x="5" y="501"/>
                    </a:lnTo>
                    <a:lnTo>
                      <a:pt x="10" y="488"/>
                    </a:lnTo>
                    <a:lnTo>
                      <a:pt x="14" y="472"/>
                    </a:lnTo>
                    <a:lnTo>
                      <a:pt x="20" y="453"/>
                    </a:lnTo>
                    <a:lnTo>
                      <a:pt x="25" y="433"/>
                    </a:lnTo>
                    <a:lnTo>
                      <a:pt x="31" y="409"/>
                    </a:lnTo>
                    <a:lnTo>
                      <a:pt x="36" y="383"/>
                    </a:lnTo>
                    <a:lnTo>
                      <a:pt x="42" y="356"/>
                    </a:lnTo>
                    <a:lnTo>
                      <a:pt x="47" y="327"/>
                    </a:lnTo>
                    <a:lnTo>
                      <a:pt x="51" y="297"/>
                    </a:lnTo>
                    <a:lnTo>
                      <a:pt x="54" y="266"/>
                    </a:lnTo>
                    <a:lnTo>
                      <a:pt x="57" y="225"/>
                    </a:lnTo>
                    <a:lnTo>
                      <a:pt x="59" y="186"/>
                    </a:lnTo>
                    <a:lnTo>
                      <a:pt x="60" y="151"/>
                    </a:lnTo>
                    <a:lnTo>
                      <a:pt x="60" y="120"/>
                    </a:lnTo>
                    <a:lnTo>
                      <a:pt x="59" y="92"/>
                    </a:lnTo>
                    <a:lnTo>
                      <a:pt x="58" y="68"/>
                    </a:lnTo>
                    <a:lnTo>
                      <a:pt x="56" y="48"/>
                    </a:lnTo>
                    <a:lnTo>
                      <a:pt x="55" y="33"/>
                    </a:lnTo>
                    <a:lnTo>
                      <a:pt x="54" y="22"/>
                    </a:lnTo>
                    <a:lnTo>
                      <a:pt x="53" y="14"/>
                    </a:lnTo>
                    <a:lnTo>
                      <a:pt x="53" y="12"/>
                    </a:lnTo>
                    <a:lnTo>
                      <a:pt x="13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779B7">
                      <a:shade val="30000"/>
                      <a:satMod val="115000"/>
                    </a:srgbClr>
                  </a:gs>
                  <a:gs pos="50000">
                    <a:srgbClr val="0779B7">
                      <a:shade val="67500"/>
                      <a:satMod val="115000"/>
                    </a:srgbClr>
                  </a:gs>
                  <a:gs pos="100000">
                    <a:srgbClr val="0779B7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0" name="Freeform 31">
                <a:extLst>
                  <a:ext uri="{FF2B5EF4-FFF2-40B4-BE49-F238E27FC236}">
                    <a16:creationId xmlns:a16="http://schemas.microsoft.com/office/drawing/2014/main" id="{D204FC68-D5BC-4F72-971A-0385C1AC9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675" y="3434778"/>
                <a:ext cx="412316" cy="833131"/>
              </a:xfrm>
              <a:custGeom>
                <a:avLst/>
                <a:gdLst/>
                <a:ahLst/>
                <a:cxnLst>
                  <a:cxn ang="0">
                    <a:pos x="87" y="2"/>
                  </a:cxn>
                  <a:cxn ang="0">
                    <a:pos x="91" y="19"/>
                  </a:cxn>
                  <a:cxn ang="0">
                    <a:pos x="99" y="47"/>
                  </a:cxn>
                  <a:cxn ang="0">
                    <a:pos x="111" y="86"/>
                  </a:cxn>
                  <a:cxn ang="0">
                    <a:pos x="124" y="131"/>
                  </a:cxn>
                  <a:cxn ang="0">
                    <a:pos x="139" y="179"/>
                  </a:cxn>
                  <a:cxn ang="0">
                    <a:pos x="154" y="227"/>
                  </a:cxn>
                  <a:cxn ang="0">
                    <a:pos x="170" y="272"/>
                  </a:cxn>
                  <a:cxn ang="0">
                    <a:pos x="197" y="342"/>
                  </a:cxn>
                  <a:cxn ang="0">
                    <a:pos x="215" y="384"/>
                  </a:cxn>
                  <a:cxn ang="0">
                    <a:pos x="232" y="420"/>
                  </a:cxn>
                  <a:cxn ang="0">
                    <a:pos x="250" y="458"/>
                  </a:cxn>
                  <a:cxn ang="0">
                    <a:pos x="257" y="472"/>
                  </a:cxn>
                  <a:cxn ang="0">
                    <a:pos x="260" y="525"/>
                  </a:cxn>
                  <a:cxn ang="0">
                    <a:pos x="255" y="518"/>
                  </a:cxn>
                  <a:cxn ang="0">
                    <a:pos x="244" y="502"/>
                  </a:cxn>
                  <a:cxn ang="0">
                    <a:pos x="227" y="478"/>
                  </a:cxn>
                  <a:cxn ang="0">
                    <a:pos x="208" y="450"/>
                  </a:cxn>
                  <a:cxn ang="0">
                    <a:pos x="187" y="420"/>
                  </a:cxn>
                  <a:cxn ang="0">
                    <a:pos x="166" y="392"/>
                  </a:cxn>
                  <a:cxn ang="0">
                    <a:pos x="149" y="369"/>
                  </a:cxn>
                  <a:cxn ang="0">
                    <a:pos x="131" y="344"/>
                  </a:cxn>
                  <a:cxn ang="0">
                    <a:pos x="90" y="282"/>
                  </a:cxn>
                  <a:cxn ang="0">
                    <a:pos x="72" y="253"/>
                  </a:cxn>
                  <a:cxn ang="0">
                    <a:pos x="56" y="229"/>
                  </a:cxn>
                  <a:cxn ang="0">
                    <a:pos x="45" y="212"/>
                  </a:cxn>
                  <a:cxn ang="0">
                    <a:pos x="42" y="206"/>
                  </a:cxn>
                  <a:cxn ang="0">
                    <a:pos x="33" y="178"/>
                  </a:cxn>
                  <a:cxn ang="0">
                    <a:pos x="31" y="170"/>
                  </a:cxn>
                  <a:cxn ang="0">
                    <a:pos x="26" y="148"/>
                  </a:cxn>
                  <a:cxn ang="0">
                    <a:pos x="20" y="117"/>
                  </a:cxn>
                  <a:cxn ang="0">
                    <a:pos x="12" y="82"/>
                  </a:cxn>
                  <a:cxn ang="0">
                    <a:pos x="6" y="47"/>
                  </a:cxn>
                  <a:cxn ang="0">
                    <a:pos x="1" y="15"/>
                  </a:cxn>
                  <a:cxn ang="0">
                    <a:pos x="86" y="0"/>
                  </a:cxn>
                </a:cxnLst>
                <a:rect l="0" t="0" r="r" b="b"/>
                <a:pathLst>
                  <a:path w="260" h="525">
                    <a:moveTo>
                      <a:pt x="86" y="0"/>
                    </a:moveTo>
                    <a:lnTo>
                      <a:pt x="87" y="2"/>
                    </a:lnTo>
                    <a:lnTo>
                      <a:pt x="88" y="8"/>
                    </a:lnTo>
                    <a:lnTo>
                      <a:pt x="91" y="19"/>
                    </a:lnTo>
                    <a:lnTo>
                      <a:pt x="95" y="32"/>
                    </a:lnTo>
                    <a:lnTo>
                      <a:pt x="99" y="47"/>
                    </a:lnTo>
                    <a:lnTo>
                      <a:pt x="105" y="66"/>
                    </a:lnTo>
                    <a:lnTo>
                      <a:pt x="111" y="86"/>
                    </a:lnTo>
                    <a:lnTo>
                      <a:pt x="118" y="108"/>
                    </a:lnTo>
                    <a:lnTo>
                      <a:pt x="124" y="131"/>
                    </a:lnTo>
                    <a:lnTo>
                      <a:pt x="132" y="155"/>
                    </a:lnTo>
                    <a:lnTo>
                      <a:pt x="139" y="179"/>
                    </a:lnTo>
                    <a:lnTo>
                      <a:pt x="147" y="204"/>
                    </a:lnTo>
                    <a:lnTo>
                      <a:pt x="154" y="227"/>
                    </a:lnTo>
                    <a:lnTo>
                      <a:pt x="163" y="251"/>
                    </a:lnTo>
                    <a:lnTo>
                      <a:pt x="170" y="272"/>
                    </a:lnTo>
                    <a:lnTo>
                      <a:pt x="188" y="319"/>
                    </a:lnTo>
                    <a:lnTo>
                      <a:pt x="197" y="342"/>
                    </a:lnTo>
                    <a:lnTo>
                      <a:pt x="206" y="363"/>
                    </a:lnTo>
                    <a:lnTo>
                      <a:pt x="215" y="384"/>
                    </a:lnTo>
                    <a:lnTo>
                      <a:pt x="224" y="403"/>
                    </a:lnTo>
                    <a:lnTo>
                      <a:pt x="232" y="420"/>
                    </a:lnTo>
                    <a:lnTo>
                      <a:pt x="239" y="435"/>
                    </a:lnTo>
                    <a:lnTo>
                      <a:pt x="250" y="458"/>
                    </a:lnTo>
                    <a:lnTo>
                      <a:pt x="254" y="467"/>
                    </a:lnTo>
                    <a:lnTo>
                      <a:pt x="257" y="472"/>
                    </a:lnTo>
                    <a:lnTo>
                      <a:pt x="258" y="473"/>
                    </a:lnTo>
                    <a:lnTo>
                      <a:pt x="260" y="525"/>
                    </a:lnTo>
                    <a:lnTo>
                      <a:pt x="258" y="523"/>
                    </a:lnTo>
                    <a:lnTo>
                      <a:pt x="255" y="518"/>
                    </a:lnTo>
                    <a:lnTo>
                      <a:pt x="250" y="512"/>
                    </a:lnTo>
                    <a:lnTo>
                      <a:pt x="244" y="502"/>
                    </a:lnTo>
                    <a:lnTo>
                      <a:pt x="236" y="490"/>
                    </a:lnTo>
                    <a:lnTo>
                      <a:pt x="227" y="478"/>
                    </a:lnTo>
                    <a:lnTo>
                      <a:pt x="218" y="464"/>
                    </a:lnTo>
                    <a:lnTo>
                      <a:pt x="208" y="450"/>
                    </a:lnTo>
                    <a:lnTo>
                      <a:pt x="197" y="434"/>
                    </a:lnTo>
                    <a:lnTo>
                      <a:pt x="187" y="420"/>
                    </a:lnTo>
                    <a:lnTo>
                      <a:pt x="177" y="405"/>
                    </a:lnTo>
                    <a:lnTo>
                      <a:pt x="166" y="392"/>
                    </a:lnTo>
                    <a:lnTo>
                      <a:pt x="157" y="380"/>
                    </a:lnTo>
                    <a:lnTo>
                      <a:pt x="149" y="369"/>
                    </a:lnTo>
                    <a:lnTo>
                      <a:pt x="140" y="358"/>
                    </a:lnTo>
                    <a:lnTo>
                      <a:pt x="131" y="344"/>
                    </a:lnTo>
                    <a:lnTo>
                      <a:pt x="121" y="329"/>
                    </a:lnTo>
                    <a:lnTo>
                      <a:pt x="90" y="282"/>
                    </a:lnTo>
                    <a:lnTo>
                      <a:pt x="81" y="268"/>
                    </a:lnTo>
                    <a:lnTo>
                      <a:pt x="72" y="253"/>
                    </a:lnTo>
                    <a:lnTo>
                      <a:pt x="63" y="240"/>
                    </a:lnTo>
                    <a:lnTo>
                      <a:pt x="56" y="229"/>
                    </a:lnTo>
                    <a:lnTo>
                      <a:pt x="50" y="219"/>
                    </a:lnTo>
                    <a:lnTo>
                      <a:pt x="45" y="212"/>
                    </a:lnTo>
                    <a:lnTo>
                      <a:pt x="42" y="207"/>
                    </a:lnTo>
                    <a:lnTo>
                      <a:pt x="42" y="206"/>
                    </a:lnTo>
                    <a:lnTo>
                      <a:pt x="80" y="178"/>
                    </a:lnTo>
                    <a:lnTo>
                      <a:pt x="33" y="178"/>
                    </a:lnTo>
                    <a:lnTo>
                      <a:pt x="32" y="176"/>
                    </a:lnTo>
                    <a:lnTo>
                      <a:pt x="31" y="170"/>
                    </a:lnTo>
                    <a:lnTo>
                      <a:pt x="29" y="160"/>
                    </a:lnTo>
                    <a:lnTo>
                      <a:pt x="26" y="148"/>
                    </a:lnTo>
                    <a:lnTo>
                      <a:pt x="23" y="134"/>
                    </a:lnTo>
                    <a:lnTo>
                      <a:pt x="20" y="117"/>
                    </a:lnTo>
                    <a:lnTo>
                      <a:pt x="16" y="100"/>
                    </a:lnTo>
                    <a:lnTo>
                      <a:pt x="12" y="82"/>
                    </a:lnTo>
                    <a:lnTo>
                      <a:pt x="8" y="64"/>
                    </a:lnTo>
                    <a:lnTo>
                      <a:pt x="6" y="47"/>
                    </a:lnTo>
                    <a:lnTo>
                      <a:pt x="3" y="30"/>
                    </a:lnTo>
                    <a:lnTo>
                      <a:pt x="1" y="15"/>
                    </a:lnTo>
                    <a:lnTo>
                      <a:pt x="0" y="2"/>
                    </a:lnTo>
                    <a:lnTo>
                      <a:pt x="8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779B7">
                      <a:shade val="30000"/>
                      <a:satMod val="115000"/>
                    </a:srgbClr>
                  </a:gs>
                  <a:gs pos="50000">
                    <a:srgbClr val="0779B7">
                      <a:shade val="67500"/>
                      <a:satMod val="115000"/>
                    </a:srgbClr>
                  </a:gs>
                  <a:gs pos="100000">
                    <a:srgbClr val="0779B7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1" name="Freeform 32">
                <a:extLst>
                  <a:ext uri="{FF2B5EF4-FFF2-40B4-BE49-F238E27FC236}">
                    <a16:creationId xmlns:a16="http://schemas.microsoft.com/office/drawing/2014/main" id="{128666E8-9E95-46F9-9B1B-11C26DFFB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479" y="4364955"/>
                <a:ext cx="23822" cy="2380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1"/>
                  </a:cxn>
                  <a:cxn ang="0">
                    <a:pos x="13" y="2"/>
                  </a:cxn>
                  <a:cxn ang="0">
                    <a:pos x="15" y="4"/>
                  </a:cxn>
                  <a:cxn ang="0">
                    <a:pos x="15" y="7"/>
                  </a:cxn>
                  <a:cxn ang="0">
                    <a:pos x="14" y="12"/>
                  </a:cxn>
                  <a:cxn ang="0">
                    <a:pos x="12" y="14"/>
                  </a:cxn>
                  <a:cxn ang="0">
                    <a:pos x="8" y="15"/>
                  </a:cxn>
                  <a:cxn ang="0">
                    <a:pos x="4" y="14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4" y="1"/>
                  </a:cxn>
                  <a:cxn ang="0">
                    <a:pos x="8" y="0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lnTo>
                      <a:pt x="11" y="1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5" y="7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8" y="15"/>
                    </a:lnTo>
                    <a:lnTo>
                      <a:pt x="4" y="14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4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ysClr val="windowText" lastClr="000000">
                  <a:lumMod val="95000"/>
                  <a:lumOff val="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2" name="Freeform 33">
                <a:extLst>
                  <a:ext uri="{FF2B5EF4-FFF2-40B4-BE49-F238E27FC236}">
                    <a16:creationId xmlns:a16="http://schemas.microsoft.com/office/drawing/2014/main" id="{28D983D3-DAEA-4554-899D-49BC936B3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814" y="4476649"/>
                <a:ext cx="23822" cy="2563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2"/>
                  </a:cxn>
                  <a:cxn ang="0">
                    <a:pos x="14" y="4"/>
                  </a:cxn>
                  <a:cxn ang="0">
                    <a:pos x="15" y="9"/>
                  </a:cxn>
                  <a:cxn ang="0">
                    <a:pos x="14" y="13"/>
                  </a:cxn>
                  <a:cxn ang="0">
                    <a:pos x="9" y="16"/>
                  </a:cxn>
                  <a:cxn ang="0">
                    <a:pos x="5" y="16"/>
                  </a:cxn>
                  <a:cxn ang="0">
                    <a:pos x="3" y="14"/>
                  </a:cxn>
                  <a:cxn ang="0">
                    <a:pos x="1" y="13"/>
                  </a:cxn>
                  <a:cxn ang="0">
                    <a:pos x="0" y="11"/>
                  </a:cxn>
                  <a:cxn ang="0">
                    <a:pos x="0" y="6"/>
                  </a:cxn>
                  <a:cxn ang="0">
                    <a:pos x="3" y="2"/>
                  </a:cxn>
                  <a:cxn ang="0">
                    <a:pos x="7" y="0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lnTo>
                      <a:pt x="11" y="2"/>
                    </a:lnTo>
                    <a:lnTo>
                      <a:pt x="14" y="4"/>
                    </a:lnTo>
                    <a:lnTo>
                      <a:pt x="15" y="9"/>
                    </a:lnTo>
                    <a:lnTo>
                      <a:pt x="14" y="13"/>
                    </a:lnTo>
                    <a:lnTo>
                      <a:pt x="9" y="16"/>
                    </a:lnTo>
                    <a:lnTo>
                      <a:pt x="5" y="16"/>
                    </a:lnTo>
                    <a:lnTo>
                      <a:pt x="3" y="14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3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ysClr val="windowText" lastClr="000000">
                  <a:lumMod val="95000"/>
                  <a:lumOff val="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3" name="Freeform 34">
                <a:extLst>
                  <a:ext uri="{FF2B5EF4-FFF2-40B4-BE49-F238E27FC236}">
                    <a16:creationId xmlns:a16="http://schemas.microsoft.com/office/drawing/2014/main" id="{9027FF27-9F09-4406-A596-9C20D00B3A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25772" y="3255334"/>
                <a:ext cx="542425" cy="265503"/>
              </a:xfrm>
              <a:custGeom>
                <a:avLst/>
                <a:gdLst/>
                <a:ahLst/>
                <a:cxnLst>
                  <a:cxn ang="0">
                    <a:pos x="178" y="79"/>
                  </a:cxn>
                  <a:cxn ang="0">
                    <a:pos x="173" y="99"/>
                  </a:cxn>
                  <a:cxn ang="0">
                    <a:pos x="176" y="99"/>
                  </a:cxn>
                  <a:cxn ang="0">
                    <a:pos x="182" y="86"/>
                  </a:cxn>
                  <a:cxn ang="0">
                    <a:pos x="181" y="75"/>
                  </a:cxn>
                  <a:cxn ang="0">
                    <a:pos x="248" y="48"/>
                  </a:cxn>
                  <a:cxn ang="0">
                    <a:pos x="249" y="43"/>
                  </a:cxn>
                  <a:cxn ang="0">
                    <a:pos x="342" y="0"/>
                  </a:cxn>
                  <a:cxn ang="0">
                    <a:pos x="342" y="8"/>
                  </a:cxn>
                  <a:cxn ang="0">
                    <a:pos x="336" y="29"/>
                  </a:cxn>
                  <a:cxn ang="0">
                    <a:pos x="318" y="54"/>
                  </a:cxn>
                  <a:cxn ang="0">
                    <a:pos x="282" y="69"/>
                  </a:cxn>
                  <a:cxn ang="0">
                    <a:pos x="258" y="66"/>
                  </a:cxn>
                  <a:cxn ang="0">
                    <a:pos x="249" y="96"/>
                  </a:cxn>
                  <a:cxn ang="0">
                    <a:pos x="221" y="123"/>
                  </a:cxn>
                  <a:cxn ang="0">
                    <a:pos x="190" y="129"/>
                  </a:cxn>
                  <a:cxn ang="0">
                    <a:pos x="176" y="123"/>
                  </a:cxn>
                  <a:cxn ang="0">
                    <a:pos x="162" y="129"/>
                  </a:cxn>
                  <a:cxn ang="0">
                    <a:pos x="126" y="157"/>
                  </a:cxn>
                  <a:cxn ang="0">
                    <a:pos x="86" y="160"/>
                  </a:cxn>
                  <a:cxn ang="0">
                    <a:pos x="67" y="144"/>
                  </a:cxn>
                  <a:cxn ang="0">
                    <a:pos x="56" y="154"/>
                  </a:cxn>
                  <a:cxn ang="0">
                    <a:pos x="32" y="168"/>
                  </a:cxn>
                  <a:cxn ang="0">
                    <a:pos x="11" y="163"/>
                  </a:cxn>
                  <a:cxn ang="0">
                    <a:pos x="1" y="151"/>
                  </a:cxn>
                  <a:cxn ang="0">
                    <a:pos x="1" y="146"/>
                  </a:cxn>
                  <a:cxn ang="0">
                    <a:pos x="6" y="146"/>
                  </a:cxn>
                  <a:cxn ang="0">
                    <a:pos x="12" y="155"/>
                  </a:cxn>
                  <a:cxn ang="0">
                    <a:pos x="31" y="161"/>
                  </a:cxn>
                  <a:cxn ang="0">
                    <a:pos x="53" y="146"/>
                  </a:cxn>
                  <a:cxn ang="0">
                    <a:pos x="63" y="124"/>
                  </a:cxn>
                  <a:cxn ang="0">
                    <a:pos x="64" y="117"/>
                  </a:cxn>
                  <a:cxn ang="0">
                    <a:pos x="70" y="121"/>
                  </a:cxn>
                  <a:cxn ang="0">
                    <a:pos x="72" y="139"/>
                  </a:cxn>
                  <a:cxn ang="0">
                    <a:pos x="88" y="155"/>
                  </a:cxn>
                  <a:cxn ang="0">
                    <a:pos x="126" y="150"/>
                  </a:cxn>
                  <a:cxn ang="0">
                    <a:pos x="160" y="122"/>
                  </a:cxn>
                  <a:cxn ang="0">
                    <a:pos x="167" y="94"/>
                  </a:cxn>
                  <a:cxn ang="0">
                    <a:pos x="179" y="69"/>
                  </a:cxn>
                  <a:cxn ang="0">
                    <a:pos x="188" y="75"/>
                  </a:cxn>
                  <a:cxn ang="0">
                    <a:pos x="185" y="96"/>
                  </a:cxn>
                  <a:cxn ang="0">
                    <a:pos x="177" y="115"/>
                  </a:cxn>
                  <a:cxn ang="0">
                    <a:pos x="185" y="121"/>
                  </a:cxn>
                  <a:cxn ang="0">
                    <a:pos x="214" y="119"/>
                  </a:cxn>
                  <a:cxn ang="0">
                    <a:pos x="244" y="92"/>
                  </a:cxn>
                  <a:cxn ang="0">
                    <a:pos x="252" y="62"/>
                  </a:cxn>
                  <a:cxn ang="0">
                    <a:pos x="241" y="44"/>
                  </a:cxn>
                  <a:cxn ang="0">
                    <a:pos x="245" y="32"/>
                  </a:cxn>
                  <a:cxn ang="0">
                    <a:pos x="250" y="32"/>
                  </a:cxn>
                  <a:cxn ang="0">
                    <a:pos x="255" y="39"/>
                  </a:cxn>
                  <a:cxn ang="0">
                    <a:pos x="264" y="62"/>
                  </a:cxn>
                  <a:cxn ang="0">
                    <a:pos x="293" y="60"/>
                  </a:cxn>
                  <a:cxn ang="0">
                    <a:pos x="323" y="40"/>
                  </a:cxn>
                  <a:cxn ang="0">
                    <a:pos x="334" y="15"/>
                  </a:cxn>
                  <a:cxn ang="0">
                    <a:pos x="336" y="2"/>
                  </a:cxn>
                </a:cxnLst>
                <a:rect l="0" t="0" r="r" b="b"/>
                <a:pathLst>
                  <a:path w="342" h="168">
                    <a:moveTo>
                      <a:pt x="181" y="75"/>
                    </a:moveTo>
                    <a:lnTo>
                      <a:pt x="180" y="76"/>
                    </a:lnTo>
                    <a:lnTo>
                      <a:pt x="178" y="79"/>
                    </a:lnTo>
                    <a:lnTo>
                      <a:pt x="176" y="85"/>
                    </a:lnTo>
                    <a:lnTo>
                      <a:pt x="174" y="95"/>
                    </a:lnTo>
                    <a:lnTo>
                      <a:pt x="173" y="99"/>
                    </a:lnTo>
                    <a:lnTo>
                      <a:pt x="173" y="104"/>
                    </a:lnTo>
                    <a:lnTo>
                      <a:pt x="175" y="101"/>
                    </a:lnTo>
                    <a:lnTo>
                      <a:pt x="176" y="99"/>
                    </a:lnTo>
                    <a:lnTo>
                      <a:pt x="177" y="96"/>
                    </a:lnTo>
                    <a:lnTo>
                      <a:pt x="179" y="93"/>
                    </a:lnTo>
                    <a:lnTo>
                      <a:pt x="182" y="86"/>
                    </a:lnTo>
                    <a:lnTo>
                      <a:pt x="182" y="80"/>
                    </a:lnTo>
                    <a:lnTo>
                      <a:pt x="182" y="76"/>
                    </a:lnTo>
                    <a:lnTo>
                      <a:pt x="181" y="75"/>
                    </a:lnTo>
                    <a:close/>
                    <a:moveTo>
                      <a:pt x="248" y="39"/>
                    </a:moveTo>
                    <a:lnTo>
                      <a:pt x="247" y="43"/>
                    </a:lnTo>
                    <a:lnTo>
                      <a:pt x="248" y="48"/>
                    </a:lnTo>
                    <a:lnTo>
                      <a:pt x="251" y="53"/>
                    </a:lnTo>
                    <a:lnTo>
                      <a:pt x="251" y="51"/>
                    </a:lnTo>
                    <a:lnTo>
                      <a:pt x="249" y="43"/>
                    </a:lnTo>
                    <a:lnTo>
                      <a:pt x="248" y="39"/>
                    </a:lnTo>
                    <a:close/>
                    <a:moveTo>
                      <a:pt x="338" y="0"/>
                    </a:moveTo>
                    <a:lnTo>
                      <a:pt x="342" y="0"/>
                    </a:lnTo>
                    <a:lnTo>
                      <a:pt x="342" y="1"/>
                    </a:lnTo>
                    <a:lnTo>
                      <a:pt x="342" y="4"/>
                    </a:lnTo>
                    <a:lnTo>
                      <a:pt x="342" y="8"/>
                    </a:lnTo>
                    <a:lnTo>
                      <a:pt x="341" y="14"/>
                    </a:lnTo>
                    <a:lnTo>
                      <a:pt x="339" y="21"/>
                    </a:lnTo>
                    <a:lnTo>
                      <a:pt x="336" y="29"/>
                    </a:lnTo>
                    <a:lnTo>
                      <a:pt x="332" y="37"/>
                    </a:lnTo>
                    <a:lnTo>
                      <a:pt x="326" y="46"/>
                    </a:lnTo>
                    <a:lnTo>
                      <a:pt x="318" y="54"/>
                    </a:lnTo>
                    <a:lnTo>
                      <a:pt x="308" y="61"/>
                    </a:lnTo>
                    <a:lnTo>
                      <a:pt x="294" y="66"/>
                    </a:lnTo>
                    <a:lnTo>
                      <a:pt x="282" y="69"/>
                    </a:lnTo>
                    <a:lnTo>
                      <a:pt x="272" y="69"/>
                    </a:lnTo>
                    <a:lnTo>
                      <a:pt x="264" y="68"/>
                    </a:lnTo>
                    <a:lnTo>
                      <a:pt x="258" y="66"/>
                    </a:lnTo>
                    <a:lnTo>
                      <a:pt x="256" y="76"/>
                    </a:lnTo>
                    <a:lnTo>
                      <a:pt x="253" y="86"/>
                    </a:lnTo>
                    <a:lnTo>
                      <a:pt x="249" y="96"/>
                    </a:lnTo>
                    <a:lnTo>
                      <a:pt x="243" y="104"/>
                    </a:lnTo>
                    <a:lnTo>
                      <a:pt x="232" y="115"/>
                    </a:lnTo>
                    <a:lnTo>
                      <a:pt x="221" y="123"/>
                    </a:lnTo>
                    <a:lnTo>
                      <a:pt x="210" y="127"/>
                    </a:lnTo>
                    <a:lnTo>
                      <a:pt x="199" y="129"/>
                    </a:lnTo>
                    <a:lnTo>
                      <a:pt x="190" y="129"/>
                    </a:lnTo>
                    <a:lnTo>
                      <a:pt x="182" y="127"/>
                    </a:lnTo>
                    <a:lnTo>
                      <a:pt x="179" y="125"/>
                    </a:lnTo>
                    <a:lnTo>
                      <a:pt x="176" y="123"/>
                    </a:lnTo>
                    <a:lnTo>
                      <a:pt x="174" y="121"/>
                    </a:lnTo>
                    <a:lnTo>
                      <a:pt x="171" y="118"/>
                    </a:lnTo>
                    <a:lnTo>
                      <a:pt x="162" y="129"/>
                    </a:lnTo>
                    <a:lnTo>
                      <a:pt x="151" y="140"/>
                    </a:lnTo>
                    <a:lnTo>
                      <a:pt x="139" y="149"/>
                    </a:lnTo>
                    <a:lnTo>
                      <a:pt x="126" y="157"/>
                    </a:lnTo>
                    <a:lnTo>
                      <a:pt x="112" y="161"/>
                    </a:lnTo>
                    <a:lnTo>
                      <a:pt x="97" y="163"/>
                    </a:lnTo>
                    <a:lnTo>
                      <a:pt x="86" y="160"/>
                    </a:lnTo>
                    <a:lnTo>
                      <a:pt x="77" y="157"/>
                    </a:lnTo>
                    <a:lnTo>
                      <a:pt x="70" y="150"/>
                    </a:lnTo>
                    <a:lnTo>
                      <a:pt x="67" y="144"/>
                    </a:lnTo>
                    <a:lnTo>
                      <a:pt x="64" y="138"/>
                    </a:lnTo>
                    <a:lnTo>
                      <a:pt x="61" y="146"/>
                    </a:lnTo>
                    <a:lnTo>
                      <a:pt x="56" y="154"/>
                    </a:lnTo>
                    <a:lnTo>
                      <a:pt x="50" y="160"/>
                    </a:lnTo>
                    <a:lnTo>
                      <a:pt x="42" y="165"/>
                    </a:lnTo>
                    <a:lnTo>
                      <a:pt x="32" y="168"/>
                    </a:lnTo>
                    <a:lnTo>
                      <a:pt x="28" y="168"/>
                    </a:lnTo>
                    <a:lnTo>
                      <a:pt x="19" y="166"/>
                    </a:lnTo>
                    <a:lnTo>
                      <a:pt x="11" y="163"/>
                    </a:lnTo>
                    <a:lnTo>
                      <a:pt x="6" y="159"/>
                    </a:lnTo>
                    <a:lnTo>
                      <a:pt x="3" y="155"/>
                    </a:lnTo>
                    <a:lnTo>
                      <a:pt x="1" y="151"/>
                    </a:lnTo>
                    <a:lnTo>
                      <a:pt x="0" y="149"/>
                    </a:lnTo>
                    <a:lnTo>
                      <a:pt x="0" y="148"/>
                    </a:lnTo>
                    <a:lnTo>
                      <a:pt x="1" y="146"/>
                    </a:lnTo>
                    <a:lnTo>
                      <a:pt x="2" y="146"/>
                    </a:lnTo>
                    <a:lnTo>
                      <a:pt x="5" y="146"/>
                    </a:lnTo>
                    <a:lnTo>
                      <a:pt x="6" y="146"/>
                    </a:lnTo>
                    <a:lnTo>
                      <a:pt x="8" y="149"/>
                    </a:lnTo>
                    <a:lnTo>
                      <a:pt x="9" y="152"/>
                    </a:lnTo>
                    <a:lnTo>
                      <a:pt x="12" y="155"/>
                    </a:lnTo>
                    <a:lnTo>
                      <a:pt x="16" y="159"/>
                    </a:lnTo>
                    <a:lnTo>
                      <a:pt x="23" y="161"/>
                    </a:lnTo>
                    <a:lnTo>
                      <a:pt x="31" y="161"/>
                    </a:lnTo>
                    <a:lnTo>
                      <a:pt x="40" y="159"/>
                    </a:lnTo>
                    <a:lnTo>
                      <a:pt x="47" y="153"/>
                    </a:lnTo>
                    <a:lnTo>
                      <a:pt x="53" y="146"/>
                    </a:lnTo>
                    <a:lnTo>
                      <a:pt x="58" y="139"/>
                    </a:lnTo>
                    <a:lnTo>
                      <a:pt x="61" y="131"/>
                    </a:lnTo>
                    <a:lnTo>
                      <a:pt x="63" y="124"/>
                    </a:lnTo>
                    <a:lnTo>
                      <a:pt x="64" y="119"/>
                    </a:lnTo>
                    <a:lnTo>
                      <a:pt x="64" y="118"/>
                    </a:lnTo>
                    <a:lnTo>
                      <a:pt x="64" y="117"/>
                    </a:lnTo>
                    <a:lnTo>
                      <a:pt x="70" y="118"/>
                    </a:lnTo>
                    <a:lnTo>
                      <a:pt x="70" y="119"/>
                    </a:lnTo>
                    <a:lnTo>
                      <a:pt x="70" y="121"/>
                    </a:lnTo>
                    <a:lnTo>
                      <a:pt x="70" y="125"/>
                    </a:lnTo>
                    <a:lnTo>
                      <a:pt x="70" y="132"/>
                    </a:lnTo>
                    <a:lnTo>
                      <a:pt x="72" y="139"/>
                    </a:lnTo>
                    <a:lnTo>
                      <a:pt x="75" y="146"/>
                    </a:lnTo>
                    <a:lnTo>
                      <a:pt x="81" y="152"/>
                    </a:lnTo>
                    <a:lnTo>
                      <a:pt x="88" y="155"/>
                    </a:lnTo>
                    <a:lnTo>
                      <a:pt x="98" y="156"/>
                    </a:lnTo>
                    <a:lnTo>
                      <a:pt x="112" y="155"/>
                    </a:lnTo>
                    <a:lnTo>
                      <a:pt x="126" y="150"/>
                    </a:lnTo>
                    <a:lnTo>
                      <a:pt x="138" y="142"/>
                    </a:lnTo>
                    <a:lnTo>
                      <a:pt x="150" y="132"/>
                    </a:lnTo>
                    <a:lnTo>
                      <a:pt x="160" y="122"/>
                    </a:lnTo>
                    <a:lnTo>
                      <a:pt x="168" y="112"/>
                    </a:lnTo>
                    <a:lnTo>
                      <a:pt x="167" y="103"/>
                    </a:lnTo>
                    <a:lnTo>
                      <a:pt x="167" y="94"/>
                    </a:lnTo>
                    <a:lnTo>
                      <a:pt x="171" y="82"/>
                    </a:lnTo>
                    <a:lnTo>
                      <a:pt x="174" y="73"/>
                    </a:lnTo>
                    <a:lnTo>
                      <a:pt x="179" y="69"/>
                    </a:lnTo>
                    <a:lnTo>
                      <a:pt x="183" y="69"/>
                    </a:lnTo>
                    <a:lnTo>
                      <a:pt x="186" y="71"/>
                    </a:lnTo>
                    <a:lnTo>
                      <a:pt x="188" y="75"/>
                    </a:lnTo>
                    <a:lnTo>
                      <a:pt x="189" y="80"/>
                    </a:lnTo>
                    <a:lnTo>
                      <a:pt x="188" y="87"/>
                    </a:lnTo>
                    <a:lnTo>
                      <a:pt x="185" y="96"/>
                    </a:lnTo>
                    <a:lnTo>
                      <a:pt x="181" y="104"/>
                    </a:lnTo>
                    <a:lnTo>
                      <a:pt x="176" y="113"/>
                    </a:lnTo>
                    <a:lnTo>
                      <a:pt x="177" y="115"/>
                    </a:lnTo>
                    <a:lnTo>
                      <a:pt x="179" y="118"/>
                    </a:lnTo>
                    <a:lnTo>
                      <a:pt x="182" y="120"/>
                    </a:lnTo>
                    <a:lnTo>
                      <a:pt x="185" y="121"/>
                    </a:lnTo>
                    <a:lnTo>
                      <a:pt x="193" y="124"/>
                    </a:lnTo>
                    <a:lnTo>
                      <a:pt x="203" y="123"/>
                    </a:lnTo>
                    <a:lnTo>
                      <a:pt x="214" y="119"/>
                    </a:lnTo>
                    <a:lnTo>
                      <a:pt x="226" y="112"/>
                    </a:lnTo>
                    <a:lnTo>
                      <a:pt x="238" y="101"/>
                    </a:lnTo>
                    <a:lnTo>
                      <a:pt x="244" y="92"/>
                    </a:lnTo>
                    <a:lnTo>
                      <a:pt x="248" y="82"/>
                    </a:lnTo>
                    <a:lnTo>
                      <a:pt x="250" y="72"/>
                    </a:lnTo>
                    <a:lnTo>
                      <a:pt x="252" y="62"/>
                    </a:lnTo>
                    <a:lnTo>
                      <a:pt x="246" y="57"/>
                    </a:lnTo>
                    <a:lnTo>
                      <a:pt x="243" y="51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44" y="34"/>
                    </a:lnTo>
                    <a:lnTo>
                      <a:pt x="245" y="32"/>
                    </a:lnTo>
                    <a:lnTo>
                      <a:pt x="247" y="32"/>
                    </a:lnTo>
                    <a:lnTo>
                      <a:pt x="249" y="32"/>
                    </a:lnTo>
                    <a:lnTo>
                      <a:pt x="250" y="32"/>
                    </a:lnTo>
                    <a:lnTo>
                      <a:pt x="252" y="34"/>
                    </a:lnTo>
                    <a:lnTo>
                      <a:pt x="253" y="36"/>
                    </a:lnTo>
                    <a:lnTo>
                      <a:pt x="255" y="39"/>
                    </a:lnTo>
                    <a:lnTo>
                      <a:pt x="257" y="48"/>
                    </a:lnTo>
                    <a:lnTo>
                      <a:pt x="258" y="60"/>
                    </a:lnTo>
                    <a:lnTo>
                      <a:pt x="264" y="62"/>
                    </a:lnTo>
                    <a:lnTo>
                      <a:pt x="273" y="63"/>
                    </a:lnTo>
                    <a:lnTo>
                      <a:pt x="283" y="62"/>
                    </a:lnTo>
                    <a:lnTo>
                      <a:pt x="293" y="60"/>
                    </a:lnTo>
                    <a:lnTo>
                      <a:pt x="306" y="54"/>
                    </a:lnTo>
                    <a:lnTo>
                      <a:pt x="316" y="48"/>
                    </a:lnTo>
                    <a:lnTo>
                      <a:pt x="323" y="40"/>
                    </a:lnTo>
                    <a:lnTo>
                      <a:pt x="328" y="31"/>
                    </a:lnTo>
                    <a:lnTo>
                      <a:pt x="332" y="23"/>
                    </a:lnTo>
                    <a:lnTo>
                      <a:pt x="334" y="15"/>
                    </a:lnTo>
                    <a:lnTo>
                      <a:pt x="335" y="9"/>
                    </a:lnTo>
                    <a:lnTo>
                      <a:pt x="336" y="5"/>
                    </a:lnTo>
                    <a:lnTo>
                      <a:pt x="336" y="2"/>
                    </a:lnTo>
                    <a:lnTo>
                      <a:pt x="336" y="1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4" name="Retângulo 303">
            <a:extLst>
              <a:ext uri="{FF2B5EF4-FFF2-40B4-BE49-F238E27FC236}">
                <a16:creationId xmlns:a16="http://schemas.microsoft.com/office/drawing/2014/main" id="{BA415420-C271-4FA4-A51F-A9EBE0A63F38}"/>
              </a:ext>
            </a:extLst>
          </p:cNvPr>
          <p:cNvSpPr/>
          <p:nvPr/>
        </p:nvSpPr>
        <p:spPr>
          <a:xfrm>
            <a:off x="356030" y="2284882"/>
            <a:ext cx="21048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8987">
              <a:defRPr/>
            </a:pPr>
            <a:r>
              <a:rPr 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e WhatsApp </a:t>
            </a:r>
            <a:r>
              <a:rPr lang="en-US" sz="10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(21) </a:t>
            </a:r>
            <a:r>
              <a:rPr 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2217-1100</a:t>
            </a:r>
          </a:p>
          <a:p>
            <a:pPr lvl="0" algn="ctr" defTabSz="1218987">
              <a:defRPr/>
            </a:pPr>
            <a:r>
              <a:rPr lang="en-US" sz="10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en-US" b="1" kern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1218987">
              <a:defRPr/>
            </a:pP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Retângulo 304">
            <a:extLst>
              <a:ext uri="{FF2B5EF4-FFF2-40B4-BE49-F238E27FC236}">
                <a16:creationId xmlns:a16="http://schemas.microsoft.com/office/drawing/2014/main" id="{446854E9-A01F-4476-8127-59B06DF53424}"/>
              </a:ext>
            </a:extLst>
          </p:cNvPr>
          <p:cNvSpPr/>
          <p:nvPr/>
        </p:nvSpPr>
        <p:spPr>
          <a:xfrm>
            <a:off x="1567694" y="1053660"/>
            <a:ext cx="19369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PRESTAÇÕES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8" name="Retângulo 307">
            <a:extLst>
              <a:ext uri="{FF2B5EF4-FFF2-40B4-BE49-F238E27FC236}">
                <a16:creationId xmlns:a16="http://schemas.microsoft.com/office/drawing/2014/main" id="{2DD3C40F-0B30-4938-A64A-AC84D72A3726}"/>
              </a:ext>
            </a:extLst>
          </p:cNvPr>
          <p:cNvSpPr/>
          <p:nvPr/>
        </p:nvSpPr>
        <p:spPr>
          <a:xfrm>
            <a:off x="1659001" y="147640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Até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72</a:t>
            </a:r>
          </a:p>
        </p:txBody>
      </p:sp>
      <p:sp>
        <p:nvSpPr>
          <p:cNvPr id="309" name="Retângulo 308">
            <a:extLst>
              <a:ext uri="{FF2B5EF4-FFF2-40B4-BE49-F238E27FC236}">
                <a16:creationId xmlns:a16="http://schemas.microsoft.com/office/drawing/2014/main" id="{5FF1D168-8FA3-4495-9C01-2E424EA31631}"/>
              </a:ext>
            </a:extLst>
          </p:cNvPr>
          <p:cNvSpPr/>
          <p:nvPr/>
        </p:nvSpPr>
        <p:spPr>
          <a:xfrm>
            <a:off x="10390971" y="2617203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JUROS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0" name="Retângulo 309">
            <a:extLst>
              <a:ext uri="{FF2B5EF4-FFF2-40B4-BE49-F238E27FC236}">
                <a16:creationId xmlns:a16="http://schemas.microsoft.com/office/drawing/2014/main" id="{4972B129-3A1B-4C1D-9DA6-94F210DC8238}"/>
              </a:ext>
            </a:extLst>
          </p:cNvPr>
          <p:cNvSpPr/>
          <p:nvPr/>
        </p:nvSpPr>
        <p:spPr>
          <a:xfrm>
            <a:off x="10438610" y="3011620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1,3% a.m.</a:t>
            </a:r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id="{0360C7E6-BB22-4CD6-80EB-368502D48340}"/>
              </a:ext>
            </a:extLst>
          </p:cNvPr>
          <p:cNvSpPr/>
          <p:nvPr/>
        </p:nvSpPr>
        <p:spPr>
          <a:xfrm>
            <a:off x="6139575" y="1221750"/>
            <a:ext cx="1297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SEGURO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6AB3D59F-B7F1-4B67-B23D-49C0A46571FD}"/>
              </a:ext>
            </a:extLst>
          </p:cNvPr>
          <p:cNvSpPr/>
          <p:nvPr/>
        </p:nvSpPr>
        <p:spPr>
          <a:xfrm>
            <a:off x="9117175" y="779049"/>
            <a:ext cx="2478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TAXA ADMINISTRATIVA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6BF28B1-5C41-4AD7-9C0C-1FA90588DCDB}"/>
              </a:ext>
            </a:extLst>
          </p:cNvPr>
          <p:cNvSpPr/>
          <p:nvPr/>
        </p:nvSpPr>
        <p:spPr>
          <a:xfrm>
            <a:off x="9622659" y="1561487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0,07% a.m.</a:t>
            </a:r>
          </a:p>
        </p:txBody>
      </p:sp>
      <p:sp>
        <p:nvSpPr>
          <p:cNvPr id="107" name="Retângulo 106">
            <a:extLst>
              <a:ext uri="{FF2B5EF4-FFF2-40B4-BE49-F238E27FC236}">
                <a16:creationId xmlns:a16="http://schemas.microsoft.com/office/drawing/2014/main" id="{8EB66DAB-8462-435A-9C88-8F0519585DAF}"/>
              </a:ext>
            </a:extLst>
          </p:cNvPr>
          <p:cNvSpPr/>
          <p:nvPr/>
        </p:nvSpPr>
        <p:spPr>
          <a:xfrm>
            <a:off x="6144948" y="1588146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0,045% a.m.</a:t>
            </a:r>
          </a:p>
        </p:txBody>
      </p:sp>
    </p:spTree>
    <p:extLst>
      <p:ext uri="{BB962C8B-B14F-4D97-AF65-F5344CB8AC3E}">
        <p14:creationId xmlns:p14="http://schemas.microsoft.com/office/powerpoint/2010/main" val="1241154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0979FDC5-33F0-4E9E-8AB9-1732812FF917}"/>
              </a:ext>
            </a:extLst>
          </p:cNvPr>
          <p:cNvSpPr/>
          <p:nvPr/>
        </p:nvSpPr>
        <p:spPr>
          <a:xfrm>
            <a:off x="1784332" y="2091910"/>
            <a:ext cx="3770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Recebe 13 benefícios por ano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4D85CE9-BB04-4C0E-9B38-0B59C6377675}"/>
              </a:ext>
            </a:extLst>
          </p:cNvPr>
          <p:cNvSpPr/>
          <p:nvPr/>
        </p:nvSpPr>
        <p:spPr>
          <a:xfrm>
            <a:off x="324269" y="258097"/>
            <a:ext cx="4373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  <a:sym typeface="Monotype Sorts" pitchFamily="2" charset="2"/>
              </a:rPr>
              <a:t>PRINCIPAIS VANTAGENS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E3179C14-78EA-4930-BDB2-CEAD5F380280}"/>
              </a:ext>
            </a:extLst>
          </p:cNvPr>
          <p:cNvGrpSpPr/>
          <p:nvPr/>
        </p:nvGrpSpPr>
        <p:grpSpPr>
          <a:xfrm>
            <a:off x="658135" y="435427"/>
            <a:ext cx="10292896" cy="6335034"/>
            <a:chOff x="-319088" y="827088"/>
            <a:chExt cx="9375776" cy="5792787"/>
          </a:xfrm>
        </p:grpSpPr>
        <p:grpSp>
          <p:nvGrpSpPr>
            <p:cNvPr id="24" name="Agrupar 12">
              <a:extLst>
                <a:ext uri="{FF2B5EF4-FFF2-40B4-BE49-F238E27FC236}">
                  <a16:creationId xmlns:a16="http://schemas.microsoft.com/office/drawing/2014/main" id="{3B35129E-FB61-48AE-936A-CE13DEC00D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19088" y="827088"/>
              <a:ext cx="9296401" cy="5792787"/>
              <a:chOff x="286426" y="1143000"/>
              <a:chExt cx="5733374" cy="5715000"/>
            </a:xfrm>
          </p:grpSpPr>
          <p:sp>
            <p:nvSpPr>
              <p:cNvPr id="29" name="Rounded Rectangle 4">
                <a:extLst>
                  <a:ext uri="{FF2B5EF4-FFF2-40B4-BE49-F238E27FC236}">
                    <a16:creationId xmlns:a16="http://schemas.microsoft.com/office/drawing/2014/main" id="{E1BADBD8-E47E-4C20-8D7A-AC60B49746C3}"/>
                  </a:ext>
                </a:extLst>
              </p:cNvPr>
              <p:cNvSpPr/>
              <p:nvPr/>
            </p:nvSpPr>
            <p:spPr>
              <a:xfrm>
                <a:off x="3398857" y="4496197"/>
                <a:ext cx="2620943" cy="1924839"/>
              </a:xfrm>
              <a:custGeom>
                <a:avLst/>
                <a:gdLst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41347 w 4426023"/>
                  <a:gd name="connsiteY0" fmla="*/ 0 h 3240050"/>
                  <a:gd name="connsiteX1" fmla="*/ 3891099 w 4426023"/>
                  <a:gd name="connsiteY1" fmla="*/ 0 h 3240050"/>
                  <a:gd name="connsiteX2" fmla="*/ 4426023 w 4426023"/>
                  <a:gd name="connsiteY2" fmla="*/ 534924 h 3240050"/>
                  <a:gd name="connsiteX3" fmla="*/ 4426023 w 4426023"/>
                  <a:gd name="connsiteY3" fmla="*/ 1446276 h 3240050"/>
                  <a:gd name="connsiteX4" fmla="*/ 3891099 w 4426023"/>
                  <a:gd name="connsiteY4" fmla="*/ 1981200 h 3240050"/>
                  <a:gd name="connsiteX5" fmla="*/ 2242893 w 4426023"/>
                  <a:gd name="connsiteY5" fmla="*/ 1981200 h 3240050"/>
                  <a:gd name="connsiteX6" fmla="*/ 0 w 4426023"/>
                  <a:gd name="connsiteY6" fmla="*/ 3240050 h 3240050"/>
                  <a:gd name="connsiteX7" fmla="*/ 6422 w 4426023"/>
                  <a:gd name="connsiteY7" fmla="*/ 1080448 h 3240050"/>
                  <a:gd name="connsiteX8" fmla="*/ 6423 w 4426023"/>
                  <a:gd name="connsiteY8" fmla="*/ 1080448 h 3240050"/>
                  <a:gd name="connsiteX9" fmla="*/ 6423 w 4426023"/>
                  <a:gd name="connsiteY9" fmla="*/ 534924 h 3240050"/>
                  <a:gd name="connsiteX10" fmla="*/ 541347 w 4426023"/>
                  <a:gd name="connsiteY10" fmla="*/ 0 h 3240050"/>
                  <a:gd name="connsiteX0" fmla="*/ 534925 w 4419601"/>
                  <a:gd name="connsiteY0" fmla="*/ 0 h 3246474"/>
                  <a:gd name="connsiteX1" fmla="*/ 3884677 w 4419601"/>
                  <a:gd name="connsiteY1" fmla="*/ 0 h 3246474"/>
                  <a:gd name="connsiteX2" fmla="*/ 4419601 w 4419601"/>
                  <a:gd name="connsiteY2" fmla="*/ 534924 h 3246474"/>
                  <a:gd name="connsiteX3" fmla="*/ 4419601 w 4419601"/>
                  <a:gd name="connsiteY3" fmla="*/ 1446276 h 3246474"/>
                  <a:gd name="connsiteX4" fmla="*/ 3884677 w 4419601"/>
                  <a:gd name="connsiteY4" fmla="*/ 1981200 h 3246474"/>
                  <a:gd name="connsiteX5" fmla="*/ 2236471 w 4419601"/>
                  <a:gd name="connsiteY5" fmla="*/ 1981200 h 3246474"/>
                  <a:gd name="connsiteX6" fmla="*/ 2 w 4419601"/>
                  <a:gd name="connsiteY6" fmla="*/ 3246474 h 3246474"/>
                  <a:gd name="connsiteX7" fmla="*/ 0 w 4419601"/>
                  <a:gd name="connsiteY7" fmla="*/ 1080448 h 3246474"/>
                  <a:gd name="connsiteX8" fmla="*/ 1 w 4419601"/>
                  <a:gd name="connsiteY8" fmla="*/ 1080448 h 3246474"/>
                  <a:gd name="connsiteX9" fmla="*/ 1 w 4419601"/>
                  <a:gd name="connsiteY9" fmla="*/ 534924 h 3246474"/>
                  <a:gd name="connsiteX10" fmla="*/ 534925 w 4419601"/>
                  <a:gd name="connsiteY10" fmla="*/ 0 h 324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19601" h="3246474">
                    <a:moveTo>
                      <a:pt x="534925" y="0"/>
                    </a:moveTo>
                    <a:lnTo>
                      <a:pt x="3884677" y="0"/>
                    </a:lnTo>
                    <a:cubicBezTo>
                      <a:pt x="4180107" y="0"/>
                      <a:pt x="4419601" y="239494"/>
                      <a:pt x="4419601" y="534924"/>
                    </a:cubicBezTo>
                    <a:lnTo>
                      <a:pt x="4419601" y="1446276"/>
                    </a:lnTo>
                    <a:cubicBezTo>
                      <a:pt x="4419601" y="1741706"/>
                      <a:pt x="4180107" y="1981200"/>
                      <a:pt x="3884677" y="1981200"/>
                    </a:cubicBezTo>
                    <a:lnTo>
                      <a:pt x="2236471" y="1981200"/>
                    </a:lnTo>
                    <a:cubicBezTo>
                      <a:pt x="1001303" y="1981200"/>
                      <a:pt x="299722" y="2361264"/>
                      <a:pt x="2" y="3246474"/>
                    </a:cubicBezTo>
                    <a:cubicBezTo>
                      <a:pt x="2" y="2387423"/>
                      <a:pt x="0" y="1939499"/>
                      <a:pt x="0" y="1080448"/>
                    </a:cubicBezTo>
                    <a:lnTo>
                      <a:pt x="1" y="1080448"/>
                    </a:lnTo>
                    <a:lnTo>
                      <a:pt x="1" y="534924"/>
                    </a:lnTo>
                    <a:cubicBezTo>
                      <a:pt x="1" y="239494"/>
                      <a:pt x="239495" y="0"/>
                      <a:pt x="534925" y="0"/>
                    </a:cubicBezTo>
                    <a:close/>
                  </a:path>
                </a:pathLst>
              </a:custGeom>
              <a:gradFill flip="none" rotWithShape="1">
                <a:gsLst>
                  <a:gs pos="81000">
                    <a:srgbClr val="EEECE1">
                      <a:lumMod val="25000"/>
                    </a:srgbClr>
                  </a:gs>
                  <a:gs pos="0">
                    <a:srgbClr val="EEECE1">
                      <a:lumMod val="50000"/>
                    </a:srgbClr>
                  </a:gs>
                  <a:gs pos="100000">
                    <a:srgbClr val="EEECE1">
                      <a:lumMod val="1000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38100" dir="5400000" algn="c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Rounded Rectangle 4">
                <a:extLst>
                  <a:ext uri="{FF2B5EF4-FFF2-40B4-BE49-F238E27FC236}">
                    <a16:creationId xmlns:a16="http://schemas.microsoft.com/office/drawing/2014/main" id="{C7065011-7165-44B3-9A96-4F3DC38BCC15}"/>
                  </a:ext>
                </a:extLst>
              </p:cNvPr>
              <p:cNvSpPr/>
              <p:nvPr/>
            </p:nvSpPr>
            <p:spPr>
              <a:xfrm flipH="1">
                <a:off x="594830" y="3865025"/>
                <a:ext cx="2620943" cy="1926405"/>
              </a:xfrm>
              <a:custGeom>
                <a:avLst/>
                <a:gdLst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41347 w 4426023"/>
                  <a:gd name="connsiteY0" fmla="*/ 0 h 3240050"/>
                  <a:gd name="connsiteX1" fmla="*/ 3891099 w 4426023"/>
                  <a:gd name="connsiteY1" fmla="*/ 0 h 3240050"/>
                  <a:gd name="connsiteX2" fmla="*/ 4426023 w 4426023"/>
                  <a:gd name="connsiteY2" fmla="*/ 534924 h 3240050"/>
                  <a:gd name="connsiteX3" fmla="*/ 4426023 w 4426023"/>
                  <a:gd name="connsiteY3" fmla="*/ 1446276 h 3240050"/>
                  <a:gd name="connsiteX4" fmla="*/ 3891099 w 4426023"/>
                  <a:gd name="connsiteY4" fmla="*/ 1981200 h 3240050"/>
                  <a:gd name="connsiteX5" fmla="*/ 2242893 w 4426023"/>
                  <a:gd name="connsiteY5" fmla="*/ 1981200 h 3240050"/>
                  <a:gd name="connsiteX6" fmla="*/ 0 w 4426023"/>
                  <a:gd name="connsiteY6" fmla="*/ 3240050 h 3240050"/>
                  <a:gd name="connsiteX7" fmla="*/ 6422 w 4426023"/>
                  <a:gd name="connsiteY7" fmla="*/ 1080448 h 3240050"/>
                  <a:gd name="connsiteX8" fmla="*/ 6423 w 4426023"/>
                  <a:gd name="connsiteY8" fmla="*/ 1080448 h 3240050"/>
                  <a:gd name="connsiteX9" fmla="*/ 6423 w 4426023"/>
                  <a:gd name="connsiteY9" fmla="*/ 534924 h 3240050"/>
                  <a:gd name="connsiteX10" fmla="*/ 541347 w 4426023"/>
                  <a:gd name="connsiteY10" fmla="*/ 0 h 3240050"/>
                  <a:gd name="connsiteX0" fmla="*/ 534925 w 4419601"/>
                  <a:gd name="connsiteY0" fmla="*/ 0 h 3246474"/>
                  <a:gd name="connsiteX1" fmla="*/ 3884677 w 4419601"/>
                  <a:gd name="connsiteY1" fmla="*/ 0 h 3246474"/>
                  <a:gd name="connsiteX2" fmla="*/ 4419601 w 4419601"/>
                  <a:gd name="connsiteY2" fmla="*/ 534924 h 3246474"/>
                  <a:gd name="connsiteX3" fmla="*/ 4419601 w 4419601"/>
                  <a:gd name="connsiteY3" fmla="*/ 1446276 h 3246474"/>
                  <a:gd name="connsiteX4" fmla="*/ 3884677 w 4419601"/>
                  <a:gd name="connsiteY4" fmla="*/ 1981200 h 3246474"/>
                  <a:gd name="connsiteX5" fmla="*/ 2236471 w 4419601"/>
                  <a:gd name="connsiteY5" fmla="*/ 1981200 h 3246474"/>
                  <a:gd name="connsiteX6" fmla="*/ 2 w 4419601"/>
                  <a:gd name="connsiteY6" fmla="*/ 3246474 h 3246474"/>
                  <a:gd name="connsiteX7" fmla="*/ 0 w 4419601"/>
                  <a:gd name="connsiteY7" fmla="*/ 1080448 h 3246474"/>
                  <a:gd name="connsiteX8" fmla="*/ 1 w 4419601"/>
                  <a:gd name="connsiteY8" fmla="*/ 1080448 h 3246474"/>
                  <a:gd name="connsiteX9" fmla="*/ 1 w 4419601"/>
                  <a:gd name="connsiteY9" fmla="*/ 534924 h 3246474"/>
                  <a:gd name="connsiteX10" fmla="*/ 534925 w 4419601"/>
                  <a:gd name="connsiteY10" fmla="*/ 0 h 324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19601" h="3246474">
                    <a:moveTo>
                      <a:pt x="534925" y="0"/>
                    </a:moveTo>
                    <a:lnTo>
                      <a:pt x="3884677" y="0"/>
                    </a:lnTo>
                    <a:cubicBezTo>
                      <a:pt x="4180107" y="0"/>
                      <a:pt x="4419601" y="239494"/>
                      <a:pt x="4419601" y="534924"/>
                    </a:cubicBezTo>
                    <a:lnTo>
                      <a:pt x="4419601" y="1446276"/>
                    </a:lnTo>
                    <a:cubicBezTo>
                      <a:pt x="4419601" y="1741706"/>
                      <a:pt x="4180107" y="1981200"/>
                      <a:pt x="3884677" y="1981200"/>
                    </a:cubicBezTo>
                    <a:lnTo>
                      <a:pt x="2236471" y="1981200"/>
                    </a:lnTo>
                    <a:cubicBezTo>
                      <a:pt x="1001303" y="1981200"/>
                      <a:pt x="299722" y="2361264"/>
                      <a:pt x="2" y="3246474"/>
                    </a:cubicBezTo>
                    <a:cubicBezTo>
                      <a:pt x="2" y="2387423"/>
                      <a:pt x="0" y="1939499"/>
                      <a:pt x="0" y="1080448"/>
                    </a:cubicBezTo>
                    <a:lnTo>
                      <a:pt x="1" y="1080448"/>
                    </a:lnTo>
                    <a:lnTo>
                      <a:pt x="1" y="534924"/>
                    </a:lnTo>
                    <a:cubicBezTo>
                      <a:pt x="1" y="239494"/>
                      <a:pt x="239495" y="0"/>
                      <a:pt x="534925" y="0"/>
                    </a:cubicBezTo>
                    <a:close/>
                  </a:path>
                </a:pathLst>
              </a:custGeom>
              <a:gradFill flip="none" rotWithShape="1">
                <a:gsLst>
                  <a:gs pos="78000">
                    <a:srgbClr val="D9A803"/>
                  </a:gs>
                  <a:gs pos="0">
                    <a:srgbClr val="FFE101"/>
                  </a:gs>
                  <a:gs pos="100000">
                    <a:srgbClr val="F79646">
                      <a:lumMod val="5000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38100" dir="5400000" algn="c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Rounded Rectangle 4">
                <a:extLst>
                  <a:ext uri="{FF2B5EF4-FFF2-40B4-BE49-F238E27FC236}">
                    <a16:creationId xmlns:a16="http://schemas.microsoft.com/office/drawing/2014/main" id="{38D977FA-D00E-4C3B-BBF0-85DEDB9D5274}"/>
                  </a:ext>
                </a:extLst>
              </p:cNvPr>
              <p:cNvSpPr/>
              <p:nvPr/>
            </p:nvSpPr>
            <p:spPr>
              <a:xfrm>
                <a:off x="3398857" y="2972301"/>
                <a:ext cx="2620943" cy="1924838"/>
              </a:xfrm>
              <a:custGeom>
                <a:avLst/>
                <a:gdLst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41347 w 4426023"/>
                  <a:gd name="connsiteY0" fmla="*/ 0 h 3240050"/>
                  <a:gd name="connsiteX1" fmla="*/ 3891099 w 4426023"/>
                  <a:gd name="connsiteY1" fmla="*/ 0 h 3240050"/>
                  <a:gd name="connsiteX2" fmla="*/ 4426023 w 4426023"/>
                  <a:gd name="connsiteY2" fmla="*/ 534924 h 3240050"/>
                  <a:gd name="connsiteX3" fmla="*/ 4426023 w 4426023"/>
                  <a:gd name="connsiteY3" fmla="*/ 1446276 h 3240050"/>
                  <a:gd name="connsiteX4" fmla="*/ 3891099 w 4426023"/>
                  <a:gd name="connsiteY4" fmla="*/ 1981200 h 3240050"/>
                  <a:gd name="connsiteX5" fmla="*/ 2242893 w 4426023"/>
                  <a:gd name="connsiteY5" fmla="*/ 1981200 h 3240050"/>
                  <a:gd name="connsiteX6" fmla="*/ 0 w 4426023"/>
                  <a:gd name="connsiteY6" fmla="*/ 3240050 h 3240050"/>
                  <a:gd name="connsiteX7" fmla="*/ 6422 w 4426023"/>
                  <a:gd name="connsiteY7" fmla="*/ 1080448 h 3240050"/>
                  <a:gd name="connsiteX8" fmla="*/ 6423 w 4426023"/>
                  <a:gd name="connsiteY8" fmla="*/ 1080448 h 3240050"/>
                  <a:gd name="connsiteX9" fmla="*/ 6423 w 4426023"/>
                  <a:gd name="connsiteY9" fmla="*/ 534924 h 3240050"/>
                  <a:gd name="connsiteX10" fmla="*/ 541347 w 4426023"/>
                  <a:gd name="connsiteY10" fmla="*/ 0 h 3240050"/>
                  <a:gd name="connsiteX0" fmla="*/ 534925 w 4419601"/>
                  <a:gd name="connsiteY0" fmla="*/ 0 h 3246474"/>
                  <a:gd name="connsiteX1" fmla="*/ 3884677 w 4419601"/>
                  <a:gd name="connsiteY1" fmla="*/ 0 h 3246474"/>
                  <a:gd name="connsiteX2" fmla="*/ 4419601 w 4419601"/>
                  <a:gd name="connsiteY2" fmla="*/ 534924 h 3246474"/>
                  <a:gd name="connsiteX3" fmla="*/ 4419601 w 4419601"/>
                  <a:gd name="connsiteY3" fmla="*/ 1446276 h 3246474"/>
                  <a:gd name="connsiteX4" fmla="*/ 3884677 w 4419601"/>
                  <a:gd name="connsiteY4" fmla="*/ 1981200 h 3246474"/>
                  <a:gd name="connsiteX5" fmla="*/ 2236471 w 4419601"/>
                  <a:gd name="connsiteY5" fmla="*/ 1981200 h 3246474"/>
                  <a:gd name="connsiteX6" fmla="*/ 2 w 4419601"/>
                  <a:gd name="connsiteY6" fmla="*/ 3246474 h 3246474"/>
                  <a:gd name="connsiteX7" fmla="*/ 0 w 4419601"/>
                  <a:gd name="connsiteY7" fmla="*/ 1080448 h 3246474"/>
                  <a:gd name="connsiteX8" fmla="*/ 1 w 4419601"/>
                  <a:gd name="connsiteY8" fmla="*/ 1080448 h 3246474"/>
                  <a:gd name="connsiteX9" fmla="*/ 1 w 4419601"/>
                  <a:gd name="connsiteY9" fmla="*/ 534924 h 3246474"/>
                  <a:gd name="connsiteX10" fmla="*/ 534925 w 4419601"/>
                  <a:gd name="connsiteY10" fmla="*/ 0 h 324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19601" h="3246474">
                    <a:moveTo>
                      <a:pt x="534925" y="0"/>
                    </a:moveTo>
                    <a:lnTo>
                      <a:pt x="3884677" y="0"/>
                    </a:lnTo>
                    <a:cubicBezTo>
                      <a:pt x="4180107" y="0"/>
                      <a:pt x="4419601" y="239494"/>
                      <a:pt x="4419601" y="534924"/>
                    </a:cubicBezTo>
                    <a:lnTo>
                      <a:pt x="4419601" y="1446276"/>
                    </a:lnTo>
                    <a:cubicBezTo>
                      <a:pt x="4419601" y="1741706"/>
                      <a:pt x="4180107" y="1981200"/>
                      <a:pt x="3884677" y="1981200"/>
                    </a:cubicBezTo>
                    <a:lnTo>
                      <a:pt x="2236471" y="1981200"/>
                    </a:lnTo>
                    <a:cubicBezTo>
                      <a:pt x="1001303" y="1981200"/>
                      <a:pt x="299722" y="2361264"/>
                      <a:pt x="2" y="3246474"/>
                    </a:cubicBezTo>
                    <a:cubicBezTo>
                      <a:pt x="2" y="2387423"/>
                      <a:pt x="0" y="1939499"/>
                      <a:pt x="0" y="1080448"/>
                    </a:cubicBezTo>
                    <a:lnTo>
                      <a:pt x="1" y="1080448"/>
                    </a:lnTo>
                    <a:lnTo>
                      <a:pt x="1" y="534924"/>
                    </a:lnTo>
                    <a:cubicBezTo>
                      <a:pt x="1" y="239494"/>
                      <a:pt x="239495" y="0"/>
                      <a:pt x="534925" y="0"/>
                    </a:cubicBezTo>
                    <a:close/>
                  </a:path>
                </a:pathLst>
              </a:custGeom>
              <a:gradFill flip="none" rotWithShape="1">
                <a:gsLst>
                  <a:gs pos="81000">
                    <a:srgbClr val="0E618F"/>
                  </a:gs>
                  <a:gs pos="0">
                    <a:srgbClr val="00B0F0"/>
                  </a:gs>
                  <a:gs pos="100000">
                    <a:srgbClr val="182848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38100" dir="5400000" algn="c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Pentagon 1">
                <a:extLst>
                  <a:ext uri="{FF2B5EF4-FFF2-40B4-BE49-F238E27FC236}">
                    <a16:creationId xmlns:a16="http://schemas.microsoft.com/office/drawing/2014/main" id="{8E753347-B808-44D1-8AE4-0E7D526B0A81}"/>
                  </a:ext>
                </a:extLst>
              </p:cNvPr>
              <p:cNvSpPr/>
              <p:nvPr/>
            </p:nvSpPr>
            <p:spPr>
              <a:xfrm rot="16200000">
                <a:off x="449815" y="3908959"/>
                <a:ext cx="5715000" cy="183084"/>
              </a:xfrm>
              <a:prstGeom prst="homePlate">
                <a:avLst/>
              </a:prstGeom>
              <a:gradFill flip="none" rotWithShape="1">
                <a:gsLst>
                  <a:gs pos="50000">
                    <a:sysClr val="windowText" lastClr="000000">
                      <a:lumMod val="75000"/>
                      <a:lumOff val="25000"/>
                    </a:sysClr>
                  </a:gs>
                  <a:gs pos="0">
                    <a:sysClr val="windowText" lastClr="000000">
                      <a:lumMod val="95000"/>
                      <a:lumOff val="5000"/>
                    </a:sysClr>
                  </a:gs>
                  <a:gs pos="100000">
                    <a:sysClr val="windowText" lastClr="000000">
                      <a:lumMod val="95000"/>
                      <a:lumOff val="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Rounded Rectangle 4">
                <a:extLst>
                  <a:ext uri="{FF2B5EF4-FFF2-40B4-BE49-F238E27FC236}">
                    <a16:creationId xmlns:a16="http://schemas.microsoft.com/office/drawing/2014/main" id="{588FED0F-7B5D-40F9-9B8D-D08C56EE2B78}"/>
                  </a:ext>
                </a:extLst>
              </p:cNvPr>
              <p:cNvSpPr/>
              <p:nvPr/>
            </p:nvSpPr>
            <p:spPr>
              <a:xfrm>
                <a:off x="3398857" y="1448405"/>
                <a:ext cx="2620943" cy="1924839"/>
              </a:xfrm>
              <a:custGeom>
                <a:avLst/>
                <a:gdLst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41347 w 4426023"/>
                  <a:gd name="connsiteY0" fmla="*/ 0 h 3240050"/>
                  <a:gd name="connsiteX1" fmla="*/ 3891099 w 4426023"/>
                  <a:gd name="connsiteY1" fmla="*/ 0 h 3240050"/>
                  <a:gd name="connsiteX2" fmla="*/ 4426023 w 4426023"/>
                  <a:gd name="connsiteY2" fmla="*/ 534924 h 3240050"/>
                  <a:gd name="connsiteX3" fmla="*/ 4426023 w 4426023"/>
                  <a:gd name="connsiteY3" fmla="*/ 1446276 h 3240050"/>
                  <a:gd name="connsiteX4" fmla="*/ 3891099 w 4426023"/>
                  <a:gd name="connsiteY4" fmla="*/ 1981200 h 3240050"/>
                  <a:gd name="connsiteX5" fmla="*/ 2242893 w 4426023"/>
                  <a:gd name="connsiteY5" fmla="*/ 1981200 h 3240050"/>
                  <a:gd name="connsiteX6" fmla="*/ 0 w 4426023"/>
                  <a:gd name="connsiteY6" fmla="*/ 3240050 h 3240050"/>
                  <a:gd name="connsiteX7" fmla="*/ 6422 w 4426023"/>
                  <a:gd name="connsiteY7" fmla="*/ 1080448 h 3240050"/>
                  <a:gd name="connsiteX8" fmla="*/ 6423 w 4426023"/>
                  <a:gd name="connsiteY8" fmla="*/ 1080448 h 3240050"/>
                  <a:gd name="connsiteX9" fmla="*/ 6423 w 4426023"/>
                  <a:gd name="connsiteY9" fmla="*/ 534924 h 3240050"/>
                  <a:gd name="connsiteX10" fmla="*/ 541347 w 4426023"/>
                  <a:gd name="connsiteY10" fmla="*/ 0 h 3240050"/>
                  <a:gd name="connsiteX0" fmla="*/ 534925 w 4419601"/>
                  <a:gd name="connsiteY0" fmla="*/ 0 h 3246474"/>
                  <a:gd name="connsiteX1" fmla="*/ 3884677 w 4419601"/>
                  <a:gd name="connsiteY1" fmla="*/ 0 h 3246474"/>
                  <a:gd name="connsiteX2" fmla="*/ 4419601 w 4419601"/>
                  <a:gd name="connsiteY2" fmla="*/ 534924 h 3246474"/>
                  <a:gd name="connsiteX3" fmla="*/ 4419601 w 4419601"/>
                  <a:gd name="connsiteY3" fmla="*/ 1446276 h 3246474"/>
                  <a:gd name="connsiteX4" fmla="*/ 3884677 w 4419601"/>
                  <a:gd name="connsiteY4" fmla="*/ 1981200 h 3246474"/>
                  <a:gd name="connsiteX5" fmla="*/ 2236471 w 4419601"/>
                  <a:gd name="connsiteY5" fmla="*/ 1981200 h 3246474"/>
                  <a:gd name="connsiteX6" fmla="*/ 2 w 4419601"/>
                  <a:gd name="connsiteY6" fmla="*/ 3246474 h 3246474"/>
                  <a:gd name="connsiteX7" fmla="*/ 0 w 4419601"/>
                  <a:gd name="connsiteY7" fmla="*/ 1080448 h 3246474"/>
                  <a:gd name="connsiteX8" fmla="*/ 1 w 4419601"/>
                  <a:gd name="connsiteY8" fmla="*/ 1080448 h 3246474"/>
                  <a:gd name="connsiteX9" fmla="*/ 1 w 4419601"/>
                  <a:gd name="connsiteY9" fmla="*/ 534924 h 3246474"/>
                  <a:gd name="connsiteX10" fmla="*/ 534925 w 4419601"/>
                  <a:gd name="connsiteY10" fmla="*/ 0 h 324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19601" h="3246474">
                    <a:moveTo>
                      <a:pt x="534925" y="0"/>
                    </a:moveTo>
                    <a:lnTo>
                      <a:pt x="3884677" y="0"/>
                    </a:lnTo>
                    <a:cubicBezTo>
                      <a:pt x="4180107" y="0"/>
                      <a:pt x="4419601" y="239494"/>
                      <a:pt x="4419601" y="534924"/>
                    </a:cubicBezTo>
                    <a:lnTo>
                      <a:pt x="4419601" y="1446276"/>
                    </a:lnTo>
                    <a:cubicBezTo>
                      <a:pt x="4419601" y="1741706"/>
                      <a:pt x="4180107" y="1981200"/>
                      <a:pt x="3884677" y="1981200"/>
                    </a:cubicBezTo>
                    <a:lnTo>
                      <a:pt x="2236471" y="1981200"/>
                    </a:lnTo>
                    <a:cubicBezTo>
                      <a:pt x="1001303" y="1981200"/>
                      <a:pt x="299722" y="2361264"/>
                      <a:pt x="2" y="3246474"/>
                    </a:cubicBezTo>
                    <a:cubicBezTo>
                      <a:pt x="2" y="2387423"/>
                      <a:pt x="0" y="1939499"/>
                      <a:pt x="0" y="1080448"/>
                    </a:cubicBezTo>
                    <a:lnTo>
                      <a:pt x="1" y="1080448"/>
                    </a:lnTo>
                    <a:lnTo>
                      <a:pt x="1" y="534924"/>
                    </a:lnTo>
                    <a:cubicBezTo>
                      <a:pt x="1" y="239494"/>
                      <a:pt x="239495" y="0"/>
                      <a:pt x="534925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rgbClr val="5A930E"/>
                  </a:gs>
                  <a:gs pos="0">
                    <a:srgbClr val="9BED17"/>
                  </a:gs>
                  <a:gs pos="100000">
                    <a:srgbClr val="305808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38100" dir="5400000" algn="c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Rounded Rectangle 4">
                <a:extLst>
                  <a:ext uri="{FF2B5EF4-FFF2-40B4-BE49-F238E27FC236}">
                    <a16:creationId xmlns:a16="http://schemas.microsoft.com/office/drawing/2014/main" id="{3D2485F6-9DD5-4135-96D5-B5B3C7F364A8}"/>
                  </a:ext>
                </a:extLst>
              </p:cNvPr>
              <p:cNvSpPr/>
              <p:nvPr/>
            </p:nvSpPr>
            <p:spPr>
              <a:xfrm flipH="1">
                <a:off x="594830" y="2399078"/>
                <a:ext cx="2620943" cy="1926405"/>
              </a:xfrm>
              <a:custGeom>
                <a:avLst/>
                <a:gdLst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41347 w 4426023"/>
                  <a:gd name="connsiteY0" fmla="*/ 0 h 3240050"/>
                  <a:gd name="connsiteX1" fmla="*/ 3891099 w 4426023"/>
                  <a:gd name="connsiteY1" fmla="*/ 0 h 3240050"/>
                  <a:gd name="connsiteX2" fmla="*/ 4426023 w 4426023"/>
                  <a:gd name="connsiteY2" fmla="*/ 534924 h 3240050"/>
                  <a:gd name="connsiteX3" fmla="*/ 4426023 w 4426023"/>
                  <a:gd name="connsiteY3" fmla="*/ 1446276 h 3240050"/>
                  <a:gd name="connsiteX4" fmla="*/ 3891099 w 4426023"/>
                  <a:gd name="connsiteY4" fmla="*/ 1981200 h 3240050"/>
                  <a:gd name="connsiteX5" fmla="*/ 2242893 w 4426023"/>
                  <a:gd name="connsiteY5" fmla="*/ 1981200 h 3240050"/>
                  <a:gd name="connsiteX6" fmla="*/ 0 w 4426023"/>
                  <a:gd name="connsiteY6" fmla="*/ 3240050 h 3240050"/>
                  <a:gd name="connsiteX7" fmla="*/ 6422 w 4426023"/>
                  <a:gd name="connsiteY7" fmla="*/ 1080448 h 3240050"/>
                  <a:gd name="connsiteX8" fmla="*/ 6423 w 4426023"/>
                  <a:gd name="connsiteY8" fmla="*/ 1080448 h 3240050"/>
                  <a:gd name="connsiteX9" fmla="*/ 6423 w 4426023"/>
                  <a:gd name="connsiteY9" fmla="*/ 534924 h 3240050"/>
                  <a:gd name="connsiteX10" fmla="*/ 541347 w 4426023"/>
                  <a:gd name="connsiteY10" fmla="*/ 0 h 3240050"/>
                  <a:gd name="connsiteX0" fmla="*/ 534925 w 4419601"/>
                  <a:gd name="connsiteY0" fmla="*/ 0 h 3246474"/>
                  <a:gd name="connsiteX1" fmla="*/ 3884677 w 4419601"/>
                  <a:gd name="connsiteY1" fmla="*/ 0 h 3246474"/>
                  <a:gd name="connsiteX2" fmla="*/ 4419601 w 4419601"/>
                  <a:gd name="connsiteY2" fmla="*/ 534924 h 3246474"/>
                  <a:gd name="connsiteX3" fmla="*/ 4419601 w 4419601"/>
                  <a:gd name="connsiteY3" fmla="*/ 1446276 h 3246474"/>
                  <a:gd name="connsiteX4" fmla="*/ 3884677 w 4419601"/>
                  <a:gd name="connsiteY4" fmla="*/ 1981200 h 3246474"/>
                  <a:gd name="connsiteX5" fmla="*/ 2236471 w 4419601"/>
                  <a:gd name="connsiteY5" fmla="*/ 1981200 h 3246474"/>
                  <a:gd name="connsiteX6" fmla="*/ 2 w 4419601"/>
                  <a:gd name="connsiteY6" fmla="*/ 3246474 h 3246474"/>
                  <a:gd name="connsiteX7" fmla="*/ 0 w 4419601"/>
                  <a:gd name="connsiteY7" fmla="*/ 1080448 h 3246474"/>
                  <a:gd name="connsiteX8" fmla="*/ 1 w 4419601"/>
                  <a:gd name="connsiteY8" fmla="*/ 1080448 h 3246474"/>
                  <a:gd name="connsiteX9" fmla="*/ 1 w 4419601"/>
                  <a:gd name="connsiteY9" fmla="*/ 534924 h 3246474"/>
                  <a:gd name="connsiteX10" fmla="*/ 534925 w 4419601"/>
                  <a:gd name="connsiteY10" fmla="*/ 0 h 324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19601" h="3246474">
                    <a:moveTo>
                      <a:pt x="534925" y="0"/>
                    </a:moveTo>
                    <a:lnTo>
                      <a:pt x="3884677" y="0"/>
                    </a:lnTo>
                    <a:cubicBezTo>
                      <a:pt x="4180107" y="0"/>
                      <a:pt x="4419601" y="239494"/>
                      <a:pt x="4419601" y="534924"/>
                    </a:cubicBezTo>
                    <a:lnTo>
                      <a:pt x="4419601" y="1446276"/>
                    </a:lnTo>
                    <a:cubicBezTo>
                      <a:pt x="4419601" y="1741706"/>
                      <a:pt x="4180107" y="1981200"/>
                      <a:pt x="3884677" y="1981200"/>
                    </a:cubicBezTo>
                    <a:lnTo>
                      <a:pt x="2236471" y="1981200"/>
                    </a:lnTo>
                    <a:cubicBezTo>
                      <a:pt x="1001303" y="1981200"/>
                      <a:pt x="299722" y="2361264"/>
                      <a:pt x="2" y="3246474"/>
                    </a:cubicBezTo>
                    <a:cubicBezTo>
                      <a:pt x="2" y="2387423"/>
                      <a:pt x="0" y="1939499"/>
                      <a:pt x="0" y="1080448"/>
                    </a:cubicBezTo>
                    <a:lnTo>
                      <a:pt x="1" y="1080448"/>
                    </a:lnTo>
                    <a:lnTo>
                      <a:pt x="1" y="534924"/>
                    </a:lnTo>
                    <a:cubicBezTo>
                      <a:pt x="1" y="239494"/>
                      <a:pt x="239495" y="0"/>
                      <a:pt x="534925" y="0"/>
                    </a:cubicBezTo>
                    <a:close/>
                  </a:path>
                </a:pathLst>
              </a:custGeom>
              <a:gradFill flip="none" rotWithShape="1">
                <a:gsLst>
                  <a:gs pos="81000">
                    <a:srgbClr val="910808"/>
                  </a:gs>
                  <a:gs pos="0">
                    <a:srgbClr val="ED1111"/>
                  </a:gs>
                  <a:gs pos="100000">
                    <a:srgbClr val="3E0000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38100" dir="5400000" algn="c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TextBox 18">
                <a:extLst>
                  <a:ext uri="{FF2B5EF4-FFF2-40B4-BE49-F238E27FC236}">
                    <a16:creationId xmlns:a16="http://schemas.microsoft.com/office/drawing/2014/main" id="{865A2C0D-6CF1-41A9-8105-C55D418643E0}"/>
                  </a:ext>
                </a:extLst>
              </p:cNvPr>
              <p:cNvSpPr txBox="1"/>
              <p:nvPr/>
            </p:nvSpPr>
            <p:spPr>
              <a:xfrm>
                <a:off x="1038344" y="4049835"/>
                <a:ext cx="1986512" cy="90995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altLang="pt-BR" sz="18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Resgate/Portabilidade total ou parcial do Saldo da Patrocinadora</a:t>
                </a:r>
                <a:endParaRPr lang="pt-BR" sz="18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19">
                <a:extLst>
                  <a:ext uri="{FF2B5EF4-FFF2-40B4-BE49-F238E27FC236}">
                    <a16:creationId xmlns:a16="http://schemas.microsoft.com/office/drawing/2014/main" id="{CEDEEBAE-1E46-40A0-A6D6-DC8E8AA8309A}"/>
                  </a:ext>
                </a:extLst>
              </p:cNvPr>
              <p:cNvSpPr txBox="1"/>
              <p:nvPr/>
            </p:nvSpPr>
            <p:spPr>
              <a:xfrm>
                <a:off x="3200108" y="1551773"/>
                <a:ext cx="1040740" cy="1014886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0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itchFamily="34" charset="0"/>
                  </a:rPr>
                  <a:t>01</a:t>
                </a:r>
              </a:p>
            </p:txBody>
          </p:sp>
          <p:sp>
            <p:nvSpPr>
              <p:cNvPr id="37" name="TextBox 22">
                <a:extLst>
                  <a:ext uri="{FF2B5EF4-FFF2-40B4-BE49-F238E27FC236}">
                    <a16:creationId xmlns:a16="http://schemas.microsoft.com/office/drawing/2014/main" id="{5F7C06B9-193F-438A-BC7E-EAEE35F91866}"/>
                  </a:ext>
                </a:extLst>
              </p:cNvPr>
              <p:cNvSpPr txBox="1"/>
              <p:nvPr/>
            </p:nvSpPr>
            <p:spPr>
              <a:xfrm>
                <a:off x="3219689" y="3064706"/>
                <a:ext cx="1039761" cy="1016453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0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itchFamily="34" charset="0"/>
                  </a:rPr>
                  <a:t>03</a:t>
                </a:r>
              </a:p>
            </p:txBody>
          </p:sp>
          <p:sp>
            <p:nvSpPr>
              <p:cNvPr id="38" name="TextBox 25">
                <a:extLst>
                  <a:ext uri="{FF2B5EF4-FFF2-40B4-BE49-F238E27FC236}">
                    <a16:creationId xmlns:a16="http://schemas.microsoft.com/office/drawing/2014/main" id="{6D731DA5-98B6-4A40-8C67-E3236898625F}"/>
                  </a:ext>
                </a:extLst>
              </p:cNvPr>
              <p:cNvSpPr txBox="1"/>
              <p:nvPr/>
            </p:nvSpPr>
            <p:spPr>
              <a:xfrm>
                <a:off x="3200108" y="4566675"/>
                <a:ext cx="1040740" cy="1014886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0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itchFamily="34" charset="0"/>
                  </a:rPr>
                  <a:t>05</a:t>
                </a:r>
              </a:p>
            </p:txBody>
          </p:sp>
          <p:sp>
            <p:nvSpPr>
              <p:cNvPr id="39" name="TextBox 28">
                <a:extLst>
                  <a:ext uri="{FF2B5EF4-FFF2-40B4-BE49-F238E27FC236}">
                    <a16:creationId xmlns:a16="http://schemas.microsoft.com/office/drawing/2014/main" id="{01F03424-76CE-42D3-9668-DECA66669F2C}"/>
                  </a:ext>
                </a:extLst>
              </p:cNvPr>
              <p:cNvSpPr txBox="1"/>
              <p:nvPr/>
            </p:nvSpPr>
            <p:spPr>
              <a:xfrm>
                <a:off x="333421" y="2463291"/>
                <a:ext cx="1040741" cy="1016453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0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itchFamily="34" charset="0"/>
                  </a:rPr>
                  <a:t>02</a:t>
                </a:r>
              </a:p>
            </p:txBody>
          </p:sp>
          <p:sp>
            <p:nvSpPr>
              <p:cNvPr id="40" name="TextBox 31">
                <a:extLst>
                  <a:ext uri="{FF2B5EF4-FFF2-40B4-BE49-F238E27FC236}">
                    <a16:creationId xmlns:a16="http://schemas.microsoft.com/office/drawing/2014/main" id="{CA2F7604-8F25-4B4D-89D4-82B2142B1530}"/>
                  </a:ext>
                </a:extLst>
              </p:cNvPr>
              <p:cNvSpPr txBox="1"/>
              <p:nvPr/>
            </p:nvSpPr>
            <p:spPr>
              <a:xfrm>
                <a:off x="286426" y="3924540"/>
                <a:ext cx="1040741" cy="1014886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0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itchFamily="34" charset="0"/>
                  </a:rPr>
                  <a:t>04</a:t>
                </a:r>
              </a:p>
            </p:txBody>
          </p:sp>
        </p:grp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A5C77454-76B2-4328-B01C-FD3BA3361049}"/>
                </a:ext>
              </a:extLst>
            </p:cNvPr>
            <p:cNvSpPr/>
            <p:nvPr/>
          </p:nvSpPr>
          <p:spPr>
            <a:xfrm>
              <a:off x="1031875" y="2349500"/>
              <a:ext cx="2944813" cy="6461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pt-BR" sz="1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Benefício atualizado mensalmente</a:t>
              </a:r>
              <a:endParaRPr lang="pt-BR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78D6DA2C-E4EF-459E-8118-B0196410742C}"/>
                </a:ext>
              </a:extLst>
            </p:cNvPr>
            <p:cNvSpPr/>
            <p:nvPr/>
          </p:nvSpPr>
          <p:spPr>
            <a:xfrm>
              <a:off x="5624513" y="1268413"/>
              <a:ext cx="3432175" cy="9239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Flexibilidade nas contribuições e no recebimento dos benefícios</a:t>
              </a:r>
              <a:endParaRPr lang="pt-BR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853EEBDB-7D74-4DCC-BCA9-1016E2EA587E}"/>
                </a:ext>
              </a:extLst>
            </p:cNvPr>
            <p:cNvSpPr/>
            <p:nvPr/>
          </p:nvSpPr>
          <p:spPr>
            <a:xfrm>
              <a:off x="5624513" y="2924175"/>
              <a:ext cx="3352800" cy="6477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pt-BR" sz="1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Acompanhamento do saldo de conta individual pelo site</a:t>
              </a:r>
              <a:endParaRPr lang="pt-BR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2412EDFC-A287-4588-AA4E-8504220EBB42}"/>
                </a:ext>
              </a:extLst>
            </p:cNvPr>
            <p:cNvSpPr/>
            <p:nvPr/>
          </p:nvSpPr>
          <p:spPr>
            <a:xfrm>
              <a:off x="5532438" y="4305300"/>
              <a:ext cx="3432175" cy="9239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pt-BR" sz="1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Não exigência de aposentadoria pelo INSS para benefícios programados</a:t>
              </a:r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9C5B6B00-B39C-43C2-9AD4-94218FDE19A5}"/>
              </a:ext>
            </a:extLst>
          </p:cNvPr>
          <p:cNvGrpSpPr/>
          <p:nvPr/>
        </p:nvGrpSpPr>
        <p:grpSpPr>
          <a:xfrm>
            <a:off x="658135" y="420456"/>
            <a:ext cx="10205757" cy="6335034"/>
            <a:chOff x="-319088" y="827089"/>
            <a:chExt cx="9296401" cy="5792787"/>
          </a:xfrm>
        </p:grpSpPr>
        <p:grpSp>
          <p:nvGrpSpPr>
            <p:cNvPr id="42" name="Agrupar 12">
              <a:extLst>
                <a:ext uri="{FF2B5EF4-FFF2-40B4-BE49-F238E27FC236}">
                  <a16:creationId xmlns:a16="http://schemas.microsoft.com/office/drawing/2014/main" id="{0A697629-38D5-4ED3-A03D-8CB2FD3F1B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19088" y="827089"/>
              <a:ext cx="9296401" cy="5792787"/>
              <a:chOff x="286426" y="1143001"/>
              <a:chExt cx="5733374" cy="5715000"/>
            </a:xfrm>
          </p:grpSpPr>
          <p:sp>
            <p:nvSpPr>
              <p:cNvPr id="47" name="Rounded Rectangle 4">
                <a:extLst>
                  <a:ext uri="{FF2B5EF4-FFF2-40B4-BE49-F238E27FC236}">
                    <a16:creationId xmlns:a16="http://schemas.microsoft.com/office/drawing/2014/main" id="{AEF34659-E6F8-4E10-986E-03FAA3678C96}"/>
                  </a:ext>
                </a:extLst>
              </p:cNvPr>
              <p:cNvSpPr/>
              <p:nvPr/>
            </p:nvSpPr>
            <p:spPr>
              <a:xfrm>
                <a:off x="3398857" y="4496197"/>
                <a:ext cx="2620943" cy="1924839"/>
              </a:xfrm>
              <a:custGeom>
                <a:avLst/>
                <a:gdLst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41347 w 4426023"/>
                  <a:gd name="connsiteY0" fmla="*/ 0 h 3240050"/>
                  <a:gd name="connsiteX1" fmla="*/ 3891099 w 4426023"/>
                  <a:gd name="connsiteY1" fmla="*/ 0 h 3240050"/>
                  <a:gd name="connsiteX2" fmla="*/ 4426023 w 4426023"/>
                  <a:gd name="connsiteY2" fmla="*/ 534924 h 3240050"/>
                  <a:gd name="connsiteX3" fmla="*/ 4426023 w 4426023"/>
                  <a:gd name="connsiteY3" fmla="*/ 1446276 h 3240050"/>
                  <a:gd name="connsiteX4" fmla="*/ 3891099 w 4426023"/>
                  <a:gd name="connsiteY4" fmla="*/ 1981200 h 3240050"/>
                  <a:gd name="connsiteX5" fmla="*/ 2242893 w 4426023"/>
                  <a:gd name="connsiteY5" fmla="*/ 1981200 h 3240050"/>
                  <a:gd name="connsiteX6" fmla="*/ 0 w 4426023"/>
                  <a:gd name="connsiteY6" fmla="*/ 3240050 h 3240050"/>
                  <a:gd name="connsiteX7" fmla="*/ 6422 w 4426023"/>
                  <a:gd name="connsiteY7" fmla="*/ 1080448 h 3240050"/>
                  <a:gd name="connsiteX8" fmla="*/ 6423 w 4426023"/>
                  <a:gd name="connsiteY8" fmla="*/ 1080448 h 3240050"/>
                  <a:gd name="connsiteX9" fmla="*/ 6423 w 4426023"/>
                  <a:gd name="connsiteY9" fmla="*/ 534924 h 3240050"/>
                  <a:gd name="connsiteX10" fmla="*/ 541347 w 4426023"/>
                  <a:gd name="connsiteY10" fmla="*/ 0 h 3240050"/>
                  <a:gd name="connsiteX0" fmla="*/ 534925 w 4419601"/>
                  <a:gd name="connsiteY0" fmla="*/ 0 h 3246474"/>
                  <a:gd name="connsiteX1" fmla="*/ 3884677 w 4419601"/>
                  <a:gd name="connsiteY1" fmla="*/ 0 h 3246474"/>
                  <a:gd name="connsiteX2" fmla="*/ 4419601 w 4419601"/>
                  <a:gd name="connsiteY2" fmla="*/ 534924 h 3246474"/>
                  <a:gd name="connsiteX3" fmla="*/ 4419601 w 4419601"/>
                  <a:gd name="connsiteY3" fmla="*/ 1446276 h 3246474"/>
                  <a:gd name="connsiteX4" fmla="*/ 3884677 w 4419601"/>
                  <a:gd name="connsiteY4" fmla="*/ 1981200 h 3246474"/>
                  <a:gd name="connsiteX5" fmla="*/ 2236471 w 4419601"/>
                  <a:gd name="connsiteY5" fmla="*/ 1981200 h 3246474"/>
                  <a:gd name="connsiteX6" fmla="*/ 2 w 4419601"/>
                  <a:gd name="connsiteY6" fmla="*/ 3246474 h 3246474"/>
                  <a:gd name="connsiteX7" fmla="*/ 0 w 4419601"/>
                  <a:gd name="connsiteY7" fmla="*/ 1080448 h 3246474"/>
                  <a:gd name="connsiteX8" fmla="*/ 1 w 4419601"/>
                  <a:gd name="connsiteY8" fmla="*/ 1080448 h 3246474"/>
                  <a:gd name="connsiteX9" fmla="*/ 1 w 4419601"/>
                  <a:gd name="connsiteY9" fmla="*/ 534924 h 3246474"/>
                  <a:gd name="connsiteX10" fmla="*/ 534925 w 4419601"/>
                  <a:gd name="connsiteY10" fmla="*/ 0 h 324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19601" h="3246474">
                    <a:moveTo>
                      <a:pt x="534925" y="0"/>
                    </a:moveTo>
                    <a:lnTo>
                      <a:pt x="3884677" y="0"/>
                    </a:lnTo>
                    <a:cubicBezTo>
                      <a:pt x="4180107" y="0"/>
                      <a:pt x="4419601" y="239494"/>
                      <a:pt x="4419601" y="534924"/>
                    </a:cubicBezTo>
                    <a:lnTo>
                      <a:pt x="4419601" y="1446276"/>
                    </a:lnTo>
                    <a:cubicBezTo>
                      <a:pt x="4419601" y="1741706"/>
                      <a:pt x="4180107" y="1981200"/>
                      <a:pt x="3884677" y="1981200"/>
                    </a:cubicBezTo>
                    <a:lnTo>
                      <a:pt x="2236471" y="1981200"/>
                    </a:lnTo>
                    <a:cubicBezTo>
                      <a:pt x="1001303" y="1981200"/>
                      <a:pt x="299722" y="2361264"/>
                      <a:pt x="2" y="3246474"/>
                    </a:cubicBezTo>
                    <a:cubicBezTo>
                      <a:pt x="2" y="2387423"/>
                      <a:pt x="0" y="1939499"/>
                      <a:pt x="0" y="1080448"/>
                    </a:cubicBezTo>
                    <a:lnTo>
                      <a:pt x="1" y="1080448"/>
                    </a:lnTo>
                    <a:lnTo>
                      <a:pt x="1" y="534924"/>
                    </a:lnTo>
                    <a:cubicBezTo>
                      <a:pt x="1" y="239494"/>
                      <a:pt x="239495" y="0"/>
                      <a:pt x="534925" y="0"/>
                    </a:cubicBezTo>
                    <a:close/>
                  </a:path>
                </a:pathLst>
              </a:custGeom>
              <a:gradFill flip="none" rotWithShape="1">
                <a:gsLst>
                  <a:gs pos="81000">
                    <a:srgbClr val="EEECE1">
                      <a:lumMod val="25000"/>
                    </a:srgbClr>
                  </a:gs>
                  <a:gs pos="0">
                    <a:srgbClr val="EEECE1">
                      <a:lumMod val="50000"/>
                    </a:srgbClr>
                  </a:gs>
                  <a:gs pos="100000">
                    <a:srgbClr val="EEECE1">
                      <a:lumMod val="1000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38100" dir="5400000" algn="c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8" name="Rounded Rectangle 4">
                <a:extLst>
                  <a:ext uri="{FF2B5EF4-FFF2-40B4-BE49-F238E27FC236}">
                    <a16:creationId xmlns:a16="http://schemas.microsoft.com/office/drawing/2014/main" id="{63AD55BE-8F95-46DE-BE08-0BEBE86F02E2}"/>
                  </a:ext>
                </a:extLst>
              </p:cNvPr>
              <p:cNvSpPr/>
              <p:nvPr/>
            </p:nvSpPr>
            <p:spPr>
              <a:xfrm flipH="1">
                <a:off x="594830" y="3865025"/>
                <a:ext cx="2620943" cy="1926405"/>
              </a:xfrm>
              <a:custGeom>
                <a:avLst/>
                <a:gdLst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41347 w 4426023"/>
                  <a:gd name="connsiteY0" fmla="*/ 0 h 3240050"/>
                  <a:gd name="connsiteX1" fmla="*/ 3891099 w 4426023"/>
                  <a:gd name="connsiteY1" fmla="*/ 0 h 3240050"/>
                  <a:gd name="connsiteX2" fmla="*/ 4426023 w 4426023"/>
                  <a:gd name="connsiteY2" fmla="*/ 534924 h 3240050"/>
                  <a:gd name="connsiteX3" fmla="*/ 4426023 w 4426023"/>
                  <a:gd name="connsiteY3" fmla="*/ 1446276 h 3240050"/>
                  <a:gd name="connsiteX4" fmla="*/ 3891099 w 4426023"/>
                  <a:gd name="connsiteY4" fmla="*/ 1981200 h 3240050"/>
                  <a:gd name="connsiteX5" fmla="*/ 2242893 w 4426023"/>
                  <a:gd name="connsiteY5" fmla="*/ 1981200 h 3240050"/>
                  <a:gd name="connsiteX6" fmla="*/ 0 w 4426023"/>
                  <a:gd name="connsiteY6" fmla="*/ 3240050 h 3240050"/>
                  <a:gd name="connsiteX7" fmla="*/ 6422 w 4426023"/>
                  <a:gd name="connsiteY7" fmla="*/ 1080448 h 3240050"/>
                  <a:gd name="connsiteX8" fmla="*/ 6423 w 4426023"/>
                  <a:gd name="connsiteY8" fmla="*/ 1080448 h 3240050"/>
                  <a:gd name="connsiteX9" fmla="*/ 6423 w 4426023"/>
                  <a:gd name="connsiteY9" fmla="*/ 534924 h 3240050"/>
                  <a:gd name="connsiteX10" fmla="*/ 541347 w 4426023"/>
                  <a:gd name="connsiteY10" fmla="*/ 0 h 3240050"/>
                  <a:gd name="connsiteX0" fmla="*/ 534925 w 4419601"/>
                  <a:gd name="connsiteY0" fmla="*/ 0 h 3246474"/>
                  <a:gd name="connsiteX1" fmla="*/ 3884677 w 4419601"/>
                  <a:gd name="connsiteY1" fmla="*/ 0 h 3246474"/>
                  <a:gd name="connsiteX2" fmla="*/ 4419601 w 4419601"/>
                  <a:gd name="connsiteY2" fmla="*/ 534924 h 3246474"/>
                  <a:gd name="connsiteX3" fmla="*/ 4419601 w 4419601"/>
                  <a:gd name="connsiteY3" fmla="*/ 1446276 h 3246474"/>
                  <a:gd name="connsiteX4" fmla="*/ 3884677 w 4419601"/>
                  <a:gd name="connsiteY4" fmla="*/ 1981200 h 3246474"/>
                  <a:gd name="connsiteX5" fmla="*/ 2236471 w 4419601"/>
                  <a:gd name="connsiteY5" fmla="*/ 1981200 h 3246474"/>
                  <a:gd name="connsiteX6" fmla="*/ 2 w 4419601"/>
                  <a:gd name="connsiteY6" fmla="*/ 3246474 h 3246474"/>
                  <a:gd name="connsiteX7" fmla="*/ 0 w 4419601"/>
                  <a:gd name="connsiteY7" fmla="*/ 1080448 h 3246474"/>
                  <a:gd name="connsiteX8" fmla="*/ 1 w 4419601"/>
                  <a:gd name="connsiteY8" fmla="*/ 1080448 h 3246474"/>
                  <a:gd name="connsiteX9" fmla="*/ 1 w 4419601"/>
                  <a:gd name="connsiteY9" fmla="*/ 534924 h 3246474"/>
                  <a:gd name="connsiteX10" fmla="*/ 534925 w 4419601"/>
                  <a:gd name="connsiteY10" fmla="*/ 0 h 324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19601" h="3246474">
                    <a:moveTo>
                      <a:pt x="534925" y="0"/>
                    </a:moveTo>
                    <a:lnTo>
                      <a:pt x="3884677" y="0"/>
                    </a:lnTo>
                    <a:cubicBezTo>
                      <a:pt x="4180107" y="0"/>
                      <a:pt x="4419601" y="239494"/>
                      <a:pt x="4419601" y="534924"/>
                    </a:cubicBezTo>
                    <a:lnTo>
                      <a:pt x="4419601" y="1446276"/>
                    </a:lnTo>
                    <a:cubicBezTo>
                      <a:pt x="4419601" y="1741706"/>
                      <a:pt x="4180107" y="1981200"/>
                      <a:pt x="3884677" y="1981200"/>
                    </a:cubicBezTo>
                    <a:lnTo>
                      <a:pt x="2236471" y="1981200"/>
                    </a:lnTo>
                    <a:cubicBezTo>
                      <a:pt x="1001303" y="1981200"/>
                      <a:pt x="299722" y="2361264"/>
                      <a:pt x="2" y="3246474"/>
                    </a:cubicBezTo>
                    <a:cubicBezTo>
                      <a:pt x="2" y="2387423"/>
                      <a:pt x="0" y="1939499"/>
                      <a:pt x="0" y="1080448"/>
                    </a:cubicBezTo>
                    <a:lnTo>
                      <a:pt x="1" y="1080448"/>
                    </a:lnTo>
                    <a:lnTo>
                      <a:pt x="1" y="534924"/>
                    </a:lnTo>
                    <a:cubicBezTo>
                      <a:pt x="1" y="239494"/>
                      <a:pt x="239495" y="0"/>
                      <a:pt x="534925" y="0"/>
                    </a:cubicBezTo>
                    <a:close/>
                  </a:path>
                </a:pathLst>
              </a:custGeom>
              <a:gradFill flip="none" rotWithShape="1">
                <a:gsLst>
                  <a:gs pos="78000">
                    <a:srgbClr val="D9A803"/>
                  </a:gs>
                  <a:gs pos="0">
                    <a:srgbClr val="FFE101"/>
                  </a:gs>
                  <a:gs pos="100000">
                    <a:srgbClr val="F79646">
                      <a:lumMod val="5000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38100" dir="5400000" algn="c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9" name="Rounded Rectangle 4">
                <a:extLst>
                  <a:ext uri="{FF2B5EF4-FFF2-40B4-BE49-F238E27FC236}">
                    <a16:creationId xmlns:a16="http://schemas.microsoft.com/office/drawing/2014/main" id="{82E68A96-C715-45E6-81AA-D8880DE56371}"/>
                  </a:ext>
                </a:extLst>
              </p:cNvPr>
              <p:cNvSpPr/>
              <p:nvPr/>
            </p:nvSpPr>
            <p:spPr>
              <a:xfrm>
                <a:off x="3398857" y="2972301"/>
                <a:ext cx="2620943" cy="1924838"/>
              </a:xfrm>
              <a:custGeom>
                <a:avLst/>
                <a:gdLst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41347 w 4426023"/>
                  <a:gd name="connsiteY0" fmla="*/ 0 h 3240050"/>
                  <a:gd name="connsiteX1" fmla="*/ 3891099 w 4426023"/>
                  <a:gd name="connsiteY1" fmla="*/ 0 h 3240050"/>
                  <a:gd name="connsiteX2" fmla="*/ 4426023 w 4426023"/>
                  <a:gd name="connsiteY2" fmla="*/ 534924 h 3240050"/>
                  <a:gd name="connsiteX3" fmla="*/ 4426023 w 4426023"/>
                  <a:gd name="connsiteY3" fmla="*/ 1446276 h 3240050"/>
                  <a:gd name="connsiteX4" fmla="*/ 3891099 w 4426023"/>
                  <a:gd name="connsiteY4" fmla="*/ 1981200 h 3240050"/>
                  <a:gd name="connsiteX5" fmla="*/ 2242893 w 4426023"/>
                  <a:gd name="connsiteY5" fmla="*/ 1981200 h 3240050"/>
                  <a:gd name="connsiteX6" fmla="*/ 0 w 4426023"/>
                  <a:gd name="connsiteY6" fmla="*/ 3240050 h 3240050"/>
                  <a:gd name="connsiteX7" fmla="*/ 6422 w 4426023"/>
                  <a:gd name="connsiteY7" fmla="*/ 1080448 h 3240050"/>
                  <a:gd name="connsiteX8" fmla="*/ 6423 w 4426023"/>
                  <a:gd name="connsiteY8" fmla="*/ 1080448 h 3240050"/>
                  <a:gd name="connsiteX9" fmla="*/ 6423 w 4426023"/>
                  <a:gd name="connsiteY9" fmla="*/ 534924 h 3240050"/>
                  <a:gd name="connsiteX10" fmla="*/ 541347 w 4426023"/>
                  <a:gd name="connsiteY10" fmla="*/ 0 h 3240050"/>
                  <a:gd name="connsiteX0" fmla="*/ 534925 w 4419601"/>
                  <a:gd name="connsiteY0" fmla="*/ 0 h 3246474"/>
                  <a:gd name="connsiteX1" fmla="*/ 3884677 w 4419601"/>
                  <a:gd name="connsiteY1" fmla="*/ 0 h 3246474"/>
                  <a:gd name="connsiteX2" fmla="*/ 4419601 w 4419601"/>
                  <a:gd name="connsiteY2" fmla="*/ 534924 h 3246474"/>
                  <a:gd name="connsiteX3" fmla="*/ 4419601 w 4419601"/>
                  <a:gd name="connsiteY3" fmla="*/ 1446276 h 3246474"/>
                  <a:gd name="connsiteX4" fmla="*/ 3884677 w 4419601"/>
                  <a:gd name="connsiteY4" fmla="*/ 1981200 h 3246474"/>
                  <a:gd name="connsiteX5" fmla="*/ 2236471 w 4419601"/>
                  <a:gd name="connsiteY5" fmla="*/ 1981200 h 3246474"/>
                  <a:gd name="connsiteX6" fmla="*/ 2 w 4419601"/>
                  <a:gd name="connsiteY6" fmla="*/ 3246474 h 3246474"/>
                  <a:gd name="connsiteX7" fmla="*/ 0 w 4419601"/>
                  <a:gd name="connsiteY7" fmla="*/ 1080448 h 3246474"/>
                  <a:gd name="connsiteX8" fmla="*/ 1 w 4419601"/>
                  <a:gd name="connsiteY8" fmla="*/ 1080448 h 3246474"/>
                  <a:gd name="connsiteX9" fmla="*/ 1 w 4419601"/>
                  <a:gd name="connsiteY9" fmla="*/ 534924 h 3246474"/>
                  <a:gd name="connsiteX10" fmla="*/ 534925 w 4419601"/>
                  <a:gd name="connsiteY10" fmla="*/ 0 h 324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19601" h="3246474">
                    <a:moveTo>
                      <a:pt x="534925" y="0"/>
                    </a:moveTo>
                    <a:lnTo>
                      <a:pt x="3884677" y="0"/>
                    </a:lnTo>
                    <a:cubicBezTo>
                      <a:pt x="4180107" y="0"/>
                      <a:pt x="4419601" y="239494"/>
                      <a:pt x="4419601" y="534924"/>
                    </a:cubicBezTo>
                    <a:lnTo>
                      <a:pt x="4419601" y="1446276"/>
                    </a:lnTo>
                    <a:cubicBezTo>
                      <a:pt x="4419601" y="1741706"/>
                      <a:pt x="4180107" y="1981200"/>
                      <a:pt x="3884677" y="1981200"/>
                    </a:cubicBezTo>
                    <a:lnTo>
                      <a:pt x="2236471" y="1981200"/>
                    </a:lnTo>
                    <a:cubicBezTo>
                      <a:pt x="1001303" y="1981200"/>
                      <a:pt x="299722" y="2361264"/>
                      <a:pt x="2" y="3246474"/>
                    </a:cubicBezTo>
                    <a:cubicBezTo>
                      <a:pt x="2" y="2387423"/>
                      <a:pt x="0" y="1939499"/>
                      <a:pt x="0" y="1080448"/>
                    </a:cubicBezTo>
                    <a:lnTo>
                      <a:pt x="1" y="1080448"/>
                    </a:lnTo>
                    <a:lnTo>
                      <a:pt x="1" y="534924"/>
                    </a:lnTo>
                    <a:cubicBezTo>
                      <a:pt x="1" y="239494"/>
                      <a:pt x="239495" y="0"/>
                      <a:pt x="534925" y="0"/>
                    </a:cubicBezTo>
                    <a:close/>
                  </a:path>
                </a:pathLst>
              </a:custGeom>
              <a:gradFill flip="none" rotWithShape="1">
                <a:gsLst>
                  <a:gs pos="81000">
                    <a:srgbClr val="0E618F"/>
                  </a:gs>
                  <a:gs pos="0">
                    <a:srgbClr val="00B0F0"/>
                  </a:gs>
                  <a:gs pos="100000">
                    <a:srgbClr val="182848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38100" dir="5400000" algn="c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" name="Pentagon 1">
                <a:extLst>
                  <a:ext uri="{FF2B5EF4-FFF2-40B4-BE49-F238E27FC236}">
                    <a16:creationId xmlns:a16="http://schemas.microsoft.com/office/drawing/2014/main" id="{2511F479-46C3-4B59-A579-ABF859EBACD6}"/>
                  </a:ext>
                </a:extLst>
              </p:cNvPr>
              <p:cNvSpPr/>
              <p:nvPr/>
            </p:nvSpPr>
            <p:spPr>
              <a:xfrm rot="16200000">
                <a:off x="449815" y="3908959"/>
                <a:ext cx="5715000" cy="183084"/>
              </a:xfrm>
              <a:prstGeom prst="homePlate">
                <a:avLst/>
              </a:prstGeom>
              <a:gradFill flip="none" rotWithShape="1">
                <a:gsLst>
                  <a:gs pos="50000">
                    <a:sysClr val="windowText" lastClr="000000">
                      <a:lumMod val="75000"/>
                      <a:lumOff val="25000"/>
                    </a:sysClr>
                  </a:gs>
                  <a:gs pos="0">
                    <a:sysClr val="windowText" lastClr="000000">
                      <a:lumMod val="95000"/>
                      <a:lumOff val="5000"/>
                    </a:sysClr>
                  </a:gs>
                  <a:gs pos="100000">
                    <a:sysClr val="windowText" lastClr="000000">
                      <a:lumMod val="95000"/>
                      <a:lumOff val="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1" name="Rounded Rectangle 4">
                <a:extLst>
                  <a:ext uri="{FF2B5EF4-FFF2-40B4-BE49-F238E27FC236}">
                    <a16:creationId xmlns:a16="http://schemas.microsoft.com/office/drawing/2014/main" id="{51AA9DE2-D61D-4708-A47D-1E4998A6E614}"/>
                  </a:ext>
                </a:extLst>
              </p:cNvPr>
              <p:cNvSpPr/>
              <p:nvPr/>
            </p:nvSpPr>
            <p:spPr>
              <a:xfrm>
                <a:off x="3398857" y="1448405"/>
                <a:ext cx="2620943" cy="1924839"/>
              </a:xfrm>
              <a:custGeom>
                <a:avLst/>
                <a:gdLst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41347 w 4426023"/>
                  <a:gd name="connsiteY0" fmla="*/ 0 h 3240050"/>
                  <a:gd name="connsiteX1" fmla="*/ 3891099 w 4426023"/>
                  <a:gd name="connsiteY1" fmla="*/ 0 h 3240050"/>
                  <a:gd name="connsiteX2" fmla="*/ 4426023 w 4426023"/>
                  <a:gd name="connsiteY2" fmla="*/ 534924 h 3240050"/>
                  <a:gd name="connsiteX3" fmla="*/ 4426023 w 4426023"/>
                  <a:gd name="connsiteY3" fmla="*/ 1446276 h 3240050"/>
                  <a:gd name="connsiteX4" fmla="*/ 3891099 w 4426023"/>
                  <a:gd name="connsiteY4" fmla="*/ 1981200 h 3240050"/>
                  <a:gd name="connsiteX5" fmla="*/ 2242893 w 4426023"/>
                  <a:gd name="connsiteY5" fmla="*/ 1981200 h 3240050"/>
                  <a:gd name="connsiteX6" fmla="*/ 0 w 4426023"/>
                  <a:gd name="connsiteY6" fmla="*/ 3240050 h 3240050"/>
                  <a:gd name="connsiteX7" fmla="*/ 6422 w 4426023"/>
                  <a:gd name="connsiteY7" fmla="*/ 1080448 h 3240050"/>
                  <a:gd name="connsiteX8" fmla="*/ 6423 w 4426023"/>
                  <a:gd name="connsiteY8" fmla="*/ 1080448 h 3240050"/>
                  <a:gd name="connsiteX9" fmla="*/ 6423 w 4426023"/>
                  <a:gd name="connsiteY9" fmla="*/ 534924 h 3240050"/>
                  <a:gd name="connsiteX10" fmla="*/ 541347 w 4426023"/>
                  <a:gd name="connsiteY10" fmla="*/ 0 h 3240050"/>
                  <a:gd name="connsiteX0" fmla="*/ 534925 w 4419601"/>
                  <a:gd name="connsiteY0" fmla="*/ 0 h 3246474"/>
                  <a:gd name="connsiteX1" fmla="*/ 3884677 w 4419601"/>
                  <a:gd name="connsiteY1" fmla="*/ 0 h 3246474"/>
                  <a:gd name="connsiteX2" fmla="*/ 4419601 w 4419601"/>
                  <a:gd name="connsiteY2" fmla="*/ 534924 h 3246474"/>
                  <a:gd name="connsiteX3" fmla="*/ 4419601 w 4419601"/>
                  <a:gd name="connsiteY3" fmla="*/ 1446276 h 3246474"/>
                  <a:gd name="connsiteX4" fmla="*/ 3884677 w 4419601"/>
                  <a:gd name="connsiteY4" fmla="*/ 1981200 h 3246474"/>
                  <a:gd name="connsiteX5" fmla="*/ 2236471 w 4419601"/>
                  <a:gd name="connsiteY5" fmla="*/ 1981200 h 3246474"/>
                  <a:gd name="connsiteX6" fmla="*/ 2 w 4419601"/>
                  <a:gd name="connsiteY6" fmla="*/ 3246474 h 3246474"/>
                  <a:gd name="connsiteX7" fmla="*/ 0 w 4419601"/>
                  <a:gd name="connsiteY7" fmla="*/ 1080448 h 3246474"/>
                  <a:gd name="connsiteX8" fmla="*/ 1 w 4419601"/>
                  <a:gd name="connsiteY8" fmla="*/ 1080448 h 3246474"/>
                  <a:gd name="connsiteX9" fmla="*/ 1 w 4419601"/>
                  <a:gd name="connsiteY9" fmla="*/ 534924 h 3246474"/>
                  <a:gd name="connsiteX10" fmla="*/ 534925 w 4419601"/>
                  <a:gd name="connsiteY10" fmla="*/ 0 h 324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19601" h="3246474">
                    <a:moveTo>
                      <a:pt x="534925" y="0"/>
                    </a:moveTo>
                    <a:lnTo>
                      <a:pt x="3884677" y="0"/>
                    </a:lnTo>
                    <a:cubicBezTo>
                      <a:pt x="4180107" y="0"/>
                      <a:pt x="4419601" y="239494"/>
                      <a:pt x="4419601" y="534924"/>
                    </a:cubicBezTo>
                    <a:lnTo>
                      <a:pt x="4419601" y="1446276"/>
                    </a:lnTo>
                    <a:cubicBezTo>
                      <a:pt x="4419601" y="1741706"/>
                      <a:pt x="4180107" y="1981200"/>
                      <a:pt x="3884677" y="1981200"/>
                    </a:cubicBezTo>
                    <a:lnTo>
                      <a:pt x="2236471" y="1981200"/>
                    </a:lnTo>
                    <a:cubicBezTo>
                      <a:pt x="1001303" y="1981200"/>
                      <a:pt x="299722" y="2361264"/>
                      <a:pt x="2" y="3246474"/>
                    </a:cubicBezTo>
                    <a:cubicBezTo>
                      <a:pt x="2" y="2387423"/>
                      <a:pt x="0" y="1939499"/>
                      <a:pt x="0" y="1080448"/>
                    </a:cubicBezTo>
                    <a:lnTo>
                      <a:pt x="1" y="1080448"/>
                    </a:lnTo>
                    <a:lnTo>
                      <a:pt x="1" y="534924"/>
                    </a:lnTo>
                    <a:cubicBezTo>
                      <a:pt x="1" y="239494"/>
                      <a:pt x="239495" y="0"/>
                      <a:pt x="534925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rgbClr val="5A930E"/>
                  </a:gs>
                  <a:gs pos="0">
                    <a:srgbClr val="9BED17"/>
                  </a:gs>
                  <a:gs pos="100000">
                    <a:srgbClr val="305808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38100" dir="5400000" algn="c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Rounded Rectangle 4">
                <a:extLst>
                  <a:ext uri="{FF2B5EF4-FFF2-40B4-BE49-F238E27FC236}">
                    <a16:creationId xmlns:a16="http://schemas.microsoft.com/office/drawing/2014/main" id="{7BBB68FD-88F1-4C93-9C26-877627B1C4F5}"/>
                  </a:ext>
                </a:extLst>
              </p:cNvPr>
              <p:cNvSpPr/>
              <p:nvPr/>
            </p:nvSpPr>
            <p:spPr>
              <a:xfrm flipH="1">
                <a:off x="594830" y="2399078"/>
                <a:ext cx="2620943" cy="1926405"/>
              </a:xfrm>
              <a:custGeom>
                <a:avLst/>
                <a:gdLst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41347 w 4426023"/>
                  <a:gd name="connsiteY0" fmla="*/ 0 h 3240050"/>
                  <a:gd name="connsiteX1" fmla="*/ 3891099 w 4426023"/>
                  <a:gd name="connsiteY1" fmla="*/ 0 h 3240050"/>
                  <a:gd name="connsiteX2" fmla="*/ 4426023 w 4426023"/>
                  <a:gd name="connsiteY2" fmla="*/ 534924 h 3240050"/>
                  <a:gd name="connsiteX3" fmla="*/ 4426023 w 4426023"/>
                  <a:gd name="connsiteY3" fmla="*/ 1446276 h 3240050"/>
                  <a:gd name="connsiteX4" fmla="*/ 3891099 w 4426023"/>
                  <a:gd name="connsiteY4" fmla="*/ 1981200 h 3240050"/>
                  <a:gd name="connsiteX5" fmla="*/ 2242893 w 4426023"/>
                  <a:gd name="connsiteY5" fmla="*/ 1981200 h 3240050"/>
                  <a:gd name="connsiteX6" fmla="*/ 0 w 4426023"/>
                  <a:gd name="connsiteY6" fmla="*/ 3240050 h 3240050"/>
                  <a:gd name="connsiteX7" fmla="*/ 6422 w 4426023"/>
                  <a:gd name="connsiteY7" fmla="*/ 1080448 h 3240050"/>
                  <a:gd name="connsiteX8" fmla="*/ 6423 w 4426023"/>
                  <a:gd name="connsiteY8" fmla="*/ 1080448 h 3240050"/>
                  <a:gd name="connsiteX9" fmla="*/ 6423 w 4426023"/>
                  <a:gd name="connsiteY9" fmla="*/ 534924 h 3240050"/>
                  <a:gd name="connsiteX10" fmla="*/ 541347 w 4426023"/>
                  <a:gd name="connsiteY10" fmla="*/ 0 h 3240050"/>
                  <a:gd name="connsiteX0" fmla="*/ 534925 w 4419601"/>
                  <a:gd name="connsiteY0" fmla="*/ 0 h 3246474"/>
                  <a:gd name="connsiteX1" fmla="*/ 3884677 w 4419601"/>
                  <a:gd name="connsiteY1" fmla="*/ 0 h 3246474"/>
                  <a:gd name="connsiteX2" fmla="*/ 4419601 w 4419601"/>
                  <a:gd name="connsiteY2" fmla="*/ 534924 h 3246474"/>
                  <a:gd name="connsiteX3" fmla="*/ 4419601 w 4419601"/>
                  <a:gd name="connsiteY3" fmla="*/ 1446276 h 3246474"/>
                  <a:gd name="connsiteX4" fmla="*/ 3884677 w 4419601"/>
                  <a:gd name="connsiteY4" fmla="*/ 1981200 h 3246474"/>
                  <a:gd name="connsiteX5" fmla="*/ 2236471 w 4419601"/>
                  <a:gd name="connsiteY5" fmla="*/ 1981200 h 3246474"/>
                  <a:gd name="connsiteX6" fmla="*/ 2 w 4419601"/>
                  <a:gd name="connsiteY6" fmla="*/ 3246474 h 3246474"/>
                  <a:gd name="connsiteX7" fmla="*/ 0 w 4419601"/>
                  <a:gd name="connsiteY7" fmla="*/ 1080448 h 3246474"/>
                  <a:gd name="connsiteX8" fmla="*/ 1 w 4419601"/>
                  <a:gd name="connsiteY8" fmla="*/ 1080448 h 3246474"/>
                  <a:gd name="connsiteX9" fmla="*/ 1 w 4419601"/>
                  <a:gd name="connsiteY9" fmla="*/ 534924 h 3246474"/>
                  <a:gd name="connsiteX10" fmla="*/ 534925 w 4419601"/>
                  <a:gd name="connsiteY10" fmla="*/ 0 h 324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19601" h="3246474">
                    <a:moveTo>
                      <a:pt x="534925" y="0"/>
                    </a:moveTo>
                    <a:lnTo>
                      <a:pt x="3884677" y="0"/>
                    </a:lnTo>
                    <a:cubicBezTo>
                      <a:pt x="4180107" y="0"/>
                      <a:pt x="4419601" y="239494"/>
                      <a:pt x="4419601" y="534924"/>
                    </a:cubicBezTo>
                    <a:lnTo>
                      <a:pt x="4419601" y="1446276"/>
                    </a:lnTo>
                    <a:cubicBezTo>
                      <a:pt x="4419601" y="1741706"/>
                      <a:pt x="4180107" y="1981200"/>
                      <a:pt x="3884677" y="1981200"/>
                    </a:cubicBezTo>
                    <a:lnTo>
                      <a:pt x="2236471" y="1981200"/>
                    </a:lnTo>
                    <a:cubicBezTo>
                      <a:pt x="1001303" y="1981200"/>
                      <a:pt x="299722" y="2361264"/>
                      <a:pt x="2" y="3246474"/>
                    </a:cubicBezTo>
                    <a:cubicBezTo>
                      <a:pt x="2" y="2387423"/>
                      <a:pt x="0" y="1939499"/>
                      <a:pt x="0" y="1080448"/>
                    </a:cubicBezTo>
                    <a:lnTo>
                      <a:pt x="1" y="1080448"/>
                    </a:lnTo>
                    <a:lnTo>
                      <a:pt x="1" y="534924"/>
                    </a:lnTo>
                    <a:cubicBezTo>
                      <a:pt x="1" y="239494"/>
                      <a:pt x="239495" y="0"/>
                      <a:pt x="534925" y="0"/>
                    </a:cubicBezTo>
                    <a:close/>
                  </a:path>
                </a:pathLst>
              </a:custGeom>
              <a:gradFill flip="none" rotWithShape="1">
                <a:gsLst>
                  <a:gs pos="81000">
                    <a:srgbClr val="910808"/>
                  </a:gs>
                  <a:gs pos="0">
                    <a:srgbClr val="ED1111"/>
                  </a:gs>
                  <a:gs pos="100000">
                    <a:srgbClr val="3E0000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38100" dir="5400000" algn="c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TextBox 18">
                <a:extLst>
                  <a:ext uri="{FF2B5EF4-FFF2-40B4-BE49-F238E27FC236}">
                    <a16:creationId xmlns:a16="http://schemas.microsoft.com/office/drawing/2014/main" id="{CF311507-815A-463D-8E56-3234209E18F3}"/>
                  </a:ext>
                </a:extLst>
              </p:cNvPr>
              <p:cNvSpPr txBox="1"/>
              <p:nvPr/>
            </p:nvSpPr>
            <p:spPr>
              <a:xfrm>
                <a:off x="1030512" y="4116397"/>
                <a:ext cx="1986512" cy="7913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altLang="pt-BR" sz="17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Resgate/Portabilidade total ou parcial do Saldo da Patrocinadora</a:t>
                </a:r>
                <a:endParaRPr lang="pt-BR" sz="1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19">
                <a:extLst>
                  <a:ext uri="{FF2B5EF4-FFF2-40B4-BE49-F238E27FC236}">
                    <a16:creationId xmlns:a16="http://schemas.microsoft.com/office/drawing/2014/main" id="{DA38DE45-D471-4994-9545-85AE625C3355}"/>
                  </a:ext>
                </a:extLst>
              </p:cNvPr>
              <p:cNvSpPr txBox="1"/>
              <p:nvPr/>
            </p:nvSpPr>
            <p:spPr>
              <a:xfrm>
                <a:off x="3200108" y="1551773"/>
                <a:ext cx="1040740" cy="1014886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0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itchFamily="34" charset="0"/>
                  </a:rPr>
                  <a:t>01</a:t>
                </a:r>
              </a:p>
            </p:txBody>
          </p:sp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78065681-C29D-4A95-BA8A-C60E00FDE1EE}"/>
                  </a:ext>
                </a:extLst>
              </p:cNvPr>
              <p:cNvSpPr txBox="1"/>
              <p:nvPr/>
            </p:nvSpPr>
            <p:spPr>
              <a:xfrm>
                <a:off x="3219689" y="3064706"/>
                <a:ext cx="1039761" cy="1016453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0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itchFamily="34" charset="0"/>
                  </a:rPr>
                  <a:t>03</a:t>
                </a:r>
              </a:p>
            </p:txBody>
          </p:sp>
          <p:sp>
            <p:nvSpPr>
              <p:cNvPr id="56" name="TextBox 25">
                <a:extLst>
                  <a:ext uri="{FF2B5EF4-FFF2-40B4-BE49-F238E27FC236}">
                    <a16:creationId xmlns:a16="http://schemas.microsoft.com/office/drawing/2014/main" id="{9CDD0B45-6F3A-4956-9216-D8433FE1E16C}"/>
                  </a:ext>
                </a:extLst>
              </p:cNvPr>
              <p:cNvSpPr txBox="1"/>
              <p:nvPr/>
            </p:nvSpPr>
            <p:spPr>
              <a:xfrm>
                <a:off x="3200108" y="4566675"/>
                <a:ext cx="1040740" cy="1014886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0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itchFamily="34" charset="0"/>
                  </a:rPr>
                  <a:t>05</a:t>
                </a:r>
              </a:p>
            </p:txBody>
          </p:sp>
          <p:sp>
            <p:nvSpPr>
              <p:cNvPr id="57" name="TextBox 28">
                <a:extLst>
                  <a:ext uri="{FF2B5EF4-FFF2-40B4-BE49-F238E27FC236}">
                    <a16:creationId xmlns:a16="http://schemas.microsoft.com/office/drawing/2014/main" id="{95E57DD5-823F-469F-ADF3-E2D4399DCC85}"/>
                  </a:ext>
                </a:extLst>
              </p:cNvPr>
              <p:cNvSpPr txBox="1"/>
              <p:nvPr/>
            </p:nvSpPr>
            <p:spPr>
              <a:xfrm>
                <a:off x="333421" y="2463291"/>
                <a:ext cx="1040741" cy="1016453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0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itchFamily="34" charset="0"/>
                  </a:rPr>
                  <a:t>02</a:t>
                </a:r>
              </a:p>
            </p:txBody>
          </p:sp>
          <p:sp>
            <p:nvSpPr>
              <p:cNvPr id="58" name="TextBox 31">
                <a:extLst>
                  <a:ext uri="{FF2B5EF4-FFF2-40B4-BE49-F238E27FC236}">
                    <a16:creationId xmlns:a16="http://schemas.microsoft.com/office/drawing/2014/main" id="{7A7F52D0-2259-4E08-9AC5-31CF72FC5AB5}"/>
                  </a:ext>
                </a:extLst>
              </p:cNvPr>
              <p:cNvSpPr txBox="1"/>
              <p:nvPr/>
            </p:nvSpPr>
            <p:spPr>
              <a:xfrm>
                <a:off x="286426" y="3924540"/>
                <a:ext cx="1040741" cy="1014886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0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itchFamily="34" charset="0"/>
                  </a:rPr>
                  <a:t>04</a:t>
                </a:r>
              </a:p>
            </p:txBody>
          </p:sp>
        </p:grp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06D4DD12-8E2E-4B17-9848-B2813133151D}"/>
                </a:ext>
              </a:extLst>
            </p:cNvPr>
            <p:cNvSpPr/>
            <p:nvPr/>
          </p:nvSpPr>
          <p:spPr>
            <a:xfrm>
              <a:off x="1031875" y="2349500"/>
              <a:ext cx="2944813" cy="5628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pt-BR" sz="1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Benefício atualizado mensalmente</a:t>
              </a:r>
              <a:endParaRPr lang="pt-BR" sz="1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AEBD4722-A1FE-4F4B-B3C2-7FE325397B5A}"/>
                </a:ext>
              </a:extLst>
            </p:cNvPr>
            <p:cNvSpPr/>
            <p:nvPr/>
          </p:nvSpPr>
          <p:spPr>
            <a:xfrm>
              <a:off x="5500699" y="1461900"/>
              <a:ext cx="3432175" cy="5628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Flexibilidade nas contribuições e no recebimento dos benefícios</a:t>
              </a: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A0243FB4-D7BB-4F5D-AB7F-A1304D26CADF}"/>
                </a:ext>
              </a:extLst>
            </p:cNvPr>
            <p:cNvSpPr/>
            <p:nvPr/>
          </p:nvSpPr>
          <p:spPr>
            <a:xfrm>
              <a:off x="5611814" y="3008516"/>
              <a:ext cx="3352800" cy="5628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pt-BR" sz="1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Acompanhamento do saldo de conta individual pelo site</a:t>
              </a:r>
              <a:endParaRPr lang="pt-BR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FA9753DF-6AB7-4B2D-B490-D4E4AD664F04}"/>
                </a:ext>
              </a:extLst>
            </p:cNvPr>
            <p:cNvSpPr/>
            <p:nvPr/>
          </p:nvSpPr>
          <p:spPr>
            <a:xfrm>
              <a:off x="5532438" y="4508500"/>
              <a:ext cx="3432175" cy="8020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pt-BR" sz="1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Não exigência de aposentadoria pelo INSS para benefícios programados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850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12">
            <a:extLst>
              <a:ext uri="{FF2B5EF4-FFF2-40B4-BE49-F238E27FC236}">
                <a16:creationId xmlns:a16="http://schemas.microsoft.com/office/drawing/2014/main" id="{338514A0-96DA-49D5-985F-CF80138C2C4F}"/>
              </a:ext>
            </a:extLst>
          </p:cNvPr>
          <p:cNvGrpSpPr>
            <a:grpSpLocks/>
          </p:cNvGrpSpPr>
          <p:nvPr/>
        </p:nvGrpSpPr>
        <p:grpSpPr bwMode="auto">
          <a:xfrm>
            <a:off x="958835" y="295309"/>
            <a:ext cx="10057508" cy="6376244"/>
            <a:chOff x="546655" y="1143001"/>
            <a:chExt cx="5473145" cy="571500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DF62DD4-4057-4E6F-A2E7-83D12111540D}"/>
                </a:ext>
              </a:extLst>
            </p:cNvPr>
            <p:cNvSpPr/>
            <p:nvPr/>
          </p:nvSpPr>
          <p:spPr>
            <a:xfrm>
              <a:off x="3398760" y="4495250"/>
              <a:ext cx="2621040" cy="2063046"/>
            </a:xfrm>
            <a:custGeom>
              <a:avLst/>
              <a:gdLst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41347 w 4426023"/>
                <a:gd name="connsiteY0" fmla="*/ 0 h 3240050"/>
                <a:gd name="connsiteX1" fmla="*/ 3891099 w 4426023"/>
                <a:gd name="connsiteY1" fmla="*/ 0 h 3240050"/>
                <a:gd name="connsiteX2" fmla="*/ 4426023 w 4426023"/>
                <a:gd name="connsiteY2" fmla="*/ 534924 h 3240050"/>
                <a:gd name="connsiteX3" fmla="*/ 4426023 w 4426023"/>
                <a:gd name="connsiteY3" fmla="*/ 1446276 h 3240050"/>
                <a:gd name="connsiteX4" fmla="*/ 3891099 w 4426023"/>
                <a:gd name="connsiteY4" fmla="*/ 1981200 h 3240050"/>
                <a:gd name="connsiteX5" fmla="*/ 2242893 w 4426023"/>
                <a:gd name="connsiteY5" fmla="*/ 1981200 h 3240050"/>
                <a:gd name="connsiteX6" fmla="*/ 0 w 4426023"/>
                <a:gd name="connsiteY6" fmla="*/ 3240050 h 3240050"/>
                <a:gd name="connsiteX7" fmla="*/ 6422 w 4426023"/>
                <a:gd name="connsiteY7" fmla="*/ 1080448 h 3240050"/>
                <a:gd name="connsiteX8" fmla="*/ 6423 w 4426023"/>
                <a:gd name="connsiteY8" fmla="*/ 1080448 h 3240050"/>
                <a:gd name="connsiteX9" fmla="*/ 6423 w 4426023"/>
                <a:gd name="connsiteY9" fmla="*/ 534924 h 3240050"/>
                <a:gd name="connsiteX10" fmla="*/ 541347 w 4426023"/>
                <a:gd name="connsiteY10" fmla="*/ 0 h 3240050"/>
                <a:gd name="connsiteX0" fmla="*/ 534925 w 4419601"/>
                <a:gd name="connsiteY0" fmla="*/ 0 h 3246474"/>
                <a:gd name="connsiteX1" fmla="*/ 3884677 w 4419601"/>
                <a:gd name="connsiteY1" fmla="*/ 0 h 3246474"/>
                <a:gd name="connsiteX2" fmla="*/ 4419601 w 4419601"/>
                <a:gd name="connsiteY2" fmla="*/ 534924 h 3246474"/>
                <a:gd name="connsiteX3" fmla="*/ 4419601 w 4419601"/>
                <a:gd name="connsiteY3" fmla="*/ 1446276 h 3246474"/>
                <a:gd name="connsiteX4" fmla="*/ 3884677 w 4419601"/>
                <a:gd name="connsiteY4" fmla="*/ 1981200 h 3246474"/>
                <a:gd name="connsiteX5" fmla="*/ 2236471 w 4419601"/>
                <a:gd name="connsiteY5" fmla="*/ 1981200 h 3246474"/>
                <a:gd name="connsiteX6" fmla="*/ 2 w 4419601"/>
                <a:gd name="connsiteY6" fmla="*/ 3246474 h 3246474"/>
                <a:gd name="connsiteX7" fmla="*/ 0 w 4419601"/>
                <a:gd name="connsiteY7" fmla="*/ 1080448 h 3246474"/>
                <a:gd name="connsiteX8" fmla="*/ 1 w 4419601"/>
                <a:gd name="connsiteY8" fmla="*/ 1080448 h 3246474"/>
                <a:gd name="connsiteX9" fmla="*/ 1 w 4419601"/>
                <a:gd name="connsiteY9" fmla="*/ 534924 h 3246474"/>
                <a:gd name="connsiteX10" fmla="*/ 534925 w 4419601"/>
                <a:gd name="connsiteY10" fmla="*/ 0 h 324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9601" h="3246474">
                  <a:moveTo>
                    <a:pt x="534925" y="0"/>
                  </a:moveTo>
                  <a:lnTo>
                    <a:pt x="3884677" y="0"/>
                  </a:lnTo>
                  <a:cubicBezTo>
                    <a:pt x="4180107" y="0"/>
                    <a:pt x="4419601" y="239494"/>
                    <a:pt x="4419601" y="534924"/>
                  </a:cubicBezTo>
                  <a:lnTo>
                    <a:pt x="4419601" y="1446276"/>
                  </a:lnTo>
                  <a:cubicBezTo>
                    <a:pt x="4419601" y="1741706"/>
                    <a:pt x="4180107" y="1981200"/>
                    <a:pt x="3884677" y="1981200"/>
                  </a:cubicBezTo>
                  <a:lnTo>
                    <a:pt x="2236471" y="1981200"/>
                  </a:lnTo>
                  <a:cubicBezTo>
                    <a:pt x="1001303" y="1981200"/>
                    <a:pt x="299722" y="2361264"/>
                    <a:pt x="2" y="3246474"/>
                  </a:cubicBezTo>
                  <a:cubicBezTo>
                    <a:pt x="2" y="2387423"/>
                    <a:pt x="0" y="1939499"/>
                    <a:pt x="0" y="1080448"/>
                  </a:cubicBezTo>
                  <a:lnTo>
                    <a:pt x="1" y="1080448"/>
                  </a:lnTo>
                  <a:lnTo>
                    <a:pt x="1" y="534924"/>
                  </a:lnTo>
                  <a:cubicBezTo>
                    <a:pt x="1" y="239494"/>
                    <a:pt x="239495" y="0"/>
                    <a:pt x="534925" y="0"/>
                  </a:cubicBezTo>
                  <a:close/>
                </a:path>
              </a:pathLst>
            </a:custGeom>
            <a:gradFill flip="none" rotWithShape="1">
              <a:gsLst>
                <a:gs pos="81000">
                  <a:srgbClr val="EEECE1">
                    <a:lumMod val="25000"/>
                  </a:srgbClr>
                </a:gs>
                <a:gs pos="0">
                  <a:srgbClr val="EEECE1">
                    <a:lumMod val="50000"/>
                  </a:srgbClr>
                </a:gs>
                <a:gs pos="100000">
                  <a:srgbClr val="EEECE1">
                    <a:lumMod val="1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38100" dir="5400000" algn="ctr" rotWithShape="0">
                <a:prstClr val="black">
                  <a:alpha val="5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E2E0D19F-61E2-495B-98D0-513C7892634A}"/>
                </a:ext>
              </a:extLst>
            </p:cNvPr>
            <p:cNvSpPr/>
            <p:nvPr/>
          </p:nvSpPr>
          <p:spPr>
            <a:xfrm flipH="1">
              <a:off x="594630" y="3865713"/>
              <a:ext cx="2621040" cy="2063045"/>
            </a:xfrm>
            <a:custGeom>
              <a:avLst/>
              <a:gdLst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41347 w 4426023"/>
                <a:gd name="connsiteY0" fmla="*/ 0 h 3240050"/>
                <a:gd name="connsiteX1" fmla="*/ 3891099 w 4426023"/>
                <a:gd name="connsiteY1" fmla="*/ 0 h 3240050"/>
                <a:gd name="connsiteX2" fmla="*/ 4426023 w 4426023"/>
                <a:gd name="connsiteY2" fmla="*/ 534924 h 3240050"/>
                <a:gd name="connsiteX3" fmla="*/ 4426023 w 4426023"/>
                <a:gd name="connsiteY3" fmla="*/ 1446276 h 3240050"/>
                <a:gd name="connsiteX4" fmla="*/ 3891099 w 4426023"/>
                <a:gd name="connsiteY4" fmla="*/ 1981200 h 3240050"/>
                <a:gd name="connsiteX5" fmla="*/ 2242893 w 4426023"/>
                <a:gd name="connsiteY5" fmla="*/ 1981200 h 3240050"/>
                <a:gd name="connsiteX6" fmla="*/ 0 w 4426023"/>
                <a:gd name="connsiteY6" fmla="*/ 3240050 h 3240050"/>
                <a:gd name="connsiteX7" fmla="*/ 6422 w 4426023"/>
                <a:gd name="connsiteY7" fmla="*/ 1080448 h 3240050"/>
                <a:gd name="connsiteX8" fmla="*/ 6423 w 4426023"/>
                <a:gd name="connsiteY8" fmla="*/ 1080448 h 3240050"/>
                <a:gd name="connsiteX9" fmla="*/ 6423 w 4426023"/>
                <a:gd name="connsiteY9" fmla="*/ 534924 h 3240050"/>
                <a:gd name="connsiteX10" fmla="*/ 541347 w 4426023"/>
                <a:gd name="connsiteY10" fmla="*/ 0 h 3240050"/>
                <a:gd name="connsiteX0" fmla="*/ 534925 w 4419601"/>
                <a:gd name="connsiteY0" fmla="*/ 0 h 3246474"/>
                <a:gd name="connsiteX1" fmla="*/ 3884677 w 4419601"/>
                <a:gd name="connsiteY1" fmla="*/ 0 h 3246474"/>
                <a:gd name="connsiteX2" fmla="*/ 4419601 w 4419601"/>
                <a:gd name="connsiteY2" fmla="*/ 534924 h 3246474"/>
                <a:gd name="connsiteX3" fmla="*/ 4419601 w 4419601"/>
                <a:gd name="connsiteY3" fmla="*/ 1446276 h 3246474"/>
                <a:gd name="connsiteX4" fmla="*/ 3884677 w 4419601"/>
                <a:gd name="connsiteY4" fmla="*/ 1981200 h 3246474"/>
                <a:gd name="connsiteX5" fmla="*/ 2236471 w 4419601"/>
                <a:gd name="connsiteY5" fmla="*/ 1981200 h 3246474"/>
                <a:gd name="connsiteX6" fmla="*/ 2 w 4419601"/>
                <a:gd name="connsiteY6" fmla="*/ 3246474 h 3246474"/>
                <a:gd name="connsiteX7" fmla="*/ 0 w 4419601"/>
                <a:gd name="connsiteY7" fmla="*/ 1080448 h 3246474"/>
                <a:gd name="connsiteX8" fmla="*/ 1 w 4419601"/>
                <a:gd name="connsiteY8" fmla="*/ 1080448 h 3246474"/>
                <a:gd name="connsiteX9" fmla="*/ 1 w 4419601"/>
                <a:gd name="connsiteY9" fmla="*/ 534924 h 3246474"/>
                <a:gd name="connsiteX10" fmla="*/ 534925 w 4419601"/>
                <a:gd name="connsiteY10" fmla="*/ 0 h 324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9601" h="3246474">
                  <a:moveTo>
                    <a:pt x="534925" y="0"/>
                  </a:moveTo>
                  <a:lnTo>
                    <a:pt x="3884677" y="0"/>
                  </a:lnTo>
                  <a:cubicBezTo>
                    <a:pt x="4180107" y="0"/>
                    <a:pt x="4419601" y="239494"/>
                    <a:pt x="4419601" y="534924"/>
                  </a:cubicBezTo>
                  <a:lnTo>
                    <a:pt x="4419601" y="1446276"/>
                  </a:lnTo>
                  <a:cubicBezTo>
                    <a:pt x="4419601" y="1741706"/>
                    <a:pt x="4180107" y="1981200"/>
                    <a:pt x="3884677" y="1981200"/>
                  </a:cubicBezTo>
                  <a:lnTo>
                    <a:pt x="2236471" y="1981200"/>
                  </a:lnTo>
                  <a:cubicBezTo>
                    <a:pt x="1001303" y="1981200"/>
                    <a:pt x="299722" y="2361264"/>
                    <a:pt x="2" y="3246474"/>
                  </a:cubicBezTo>
                  <a:cubicBezTo>
                    <a:pt x="2" y="2387423"/>
                    <a:pt x="0" y="1939499"/>
                    <a:pt x="0" y="1080448"/>
                  </a:cubicBezTo>
                  <a:lnTo>
                    <a:pt x="1" y="1080448"/>
                  </a:lnTo>
                  <a:lnTo>
                    <a:pt x="1" y="534924"/>
                  </a:lnTo>
                  <a:cubicBezTo>
                    <a:pt x="1" y="239494"/>
                    <a:pt x="239495" y="0"/>
                    <a:pt x="534925" y="0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rgbClr val="D9A803"/>
                </a:gs>
                <a:gs pos="0">
                  <a:srgbClr val="FFE101"/>
                </a:gs>
                <a:gs pos="100000">
                  <a:srgbClr val="F79646">
                    <a:lumMod val="5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38100" dir="5400000" algn="ctr" rotWithShape="0">
                <a:prstClr val="black">
                  <a:alpha val="5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58D2F912-C97E-4C2A-9C1D-818A9E09B560}"/>
                </a:ext>
              </a:extLst>
            </p:cNvPr>
            <p:cNvSpPr/>
            <p:nvPr/>
          </p:nvSpPr>
          <p:spPr>
            <a:xfrm>
              <a:off x="3398760" y="2971356"/>
              <a:ext cx="2621040" cy="2063045"/>
            </a:xfrm>
            <a:custGeom>
              <a:avLst/>
              <a:gdLst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41347 w 4426023"/>
                <a:gd name="connsiteY0" fmla="*/ 0 h 3240050"/>
                <a:gd name="connsiteX1" fmla="*/ 3891099 w 4426023"/>
                <a:gd name="connsiteY1" fmla="*/ 0 h 3240050"/>
                <a:gd name="connsiteX2" fmla="*/ 4426023 w 4426023"/>
                <a:gd name="connsiteY2" fmla="*/ 534924 h 3240050"/>
                <a:gd name="connsiteX3" fmla="*/ 4426023 w 4426023"/>
                <a:gd name="connsiteY3" fmla="*/ 1446276 h 3240050"/>
                <a:gd name="connsiteX4" fmla="*/ 3891099 w 4426023"/>
                <a:gd name="connsiteY4" fmla="*/ 1981200 h 3240050"/>
                <a:gd name="connsiteX5" fmla="*/ 2242893 w 4426023"/>
                <a:gd name="connsiteY5" fmla="*/ 1981200 h 3240050"/>
                <a:gd name="connsiteX6" fmla="*/ 0 w 4426023"/>
                <a:gd name="connsiteY6" fmla="*/ 3240050 h 3240050"/>
                <a:gd name="connsiteX7" fmla="*/ 6422 w 4426023"/>
                <a:gd name="connsiteY7" fmla="*/ 1080448 h 3240050"/>
                <a:gd name="connsiteX8" fmla="*/ 6423 w 4426023"/>
                <a:gd name="connsiteY8" fmla="*/ 1080448 h 3240050"/>
                <a:gd name="connsiteX9" fmla="*/ 6423 w 4426023"/>
                <a:gd name="connsiteY9" fmla="*/ 534924 h 3240050"/>
                <a:gd name="connsiteX10" fmla="*/ 541347 w 4426023"/>
                <a:gd name="connsiteY10" fmla="*/ 0 h 3240050"/>
                <a:gd name="connsiteX0" fmla="*/ 534925 w 4419601"/>
                <a:gd name="connsiteY0" fmla="*/ 0 h 3246474"/>
                <a:gd name="connsiteX1" fmla="*/ 3884677 w 4419601"/>
                <a:gd name="connsiteY1" fmla="*/ 0 h 3246474"/>
                <a:gd name="connsiteX2" fmla="*/ 4419601 w 4419601"/>
                <a:gd name="connsiteY2" fmla="*/ 534924 h 3246474"/>
                <a:gd name="connsiteX3" fmla="*/ 4419601 w 4419601"/>
                <a:gd name="connsiteY3" fmla="*/ 1446276 h 3246474"/>
                <a:gd name="connsiteX4" fmla="*/ 3884677 w 4419601"/>
                <a:gd name="connsiteY4" fmla="*/ 1981200 h 3246474"/>
                <a:gd name="connsiteX5" fmla="*/ 2236471 w 4419601"/>
                <a:gd name="connsiteY5" fmla="*/ 1981200 h 3246474"/>
                <a:gd name="connsiteX6" fmla="*/ 2 w 4419601"/>
                <a:gd name="connsiteY6" fmla="*/ 3246474 h 3246474"/>
                <a:gd name="connsiteX7" fmla="*/ 0 w 4419601"/>
                <a:gd name="connsiteY7" fmla="*/ 1080448 h 3246474"/>
                <a:gd name="connsiteX8" fmla="*/ 1 w 4419601"/>
                <a:gd name="connsiteY8" fmla="*/ 1080448 h 3246474"/>
                <a:gd name="connsiteX9" fmla="*/ 1 w 4419601"/>
                <a:gd name="connsiteY9" fmla="*/ 534924 h 3246474"/>
                <a:gd name="connsiteX10" fmla="*/ 534925 w 4419601"/>
                <a:gd name="connsiteY10" fmla="*/ 0 h 324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9601" h="3246474">
                  <a:moveTo>
                    <a:pt x="534925" y="0"/>
                  </a:moveTo>
                  <a:lnTo>
                    <a:pt x="3884677" y="0"/>
                  </a:lnTo>
                  <a:cubicBezTo>
                    <a:pt x="4180107" y="0"/>
                    <a:pt x="4419601" y="239494"/>
                    <a:pt x="4419601" y="534924"/>
                  </a:cubicBezTo>
                  <a:lnTo>
                    <a:pt x="4419601" y="1446276"/>
                  </a:lnTo>
                  <a:cubicBezTo>
                    <a:pt x="4419601" y="1741706"/>
                    <a:pt x="4180107" y="1981200"/>
                    <a:pt x="3884677" y="1981200"/>
                  </a:cubicBezTo>
                  <a:lnTo>
                    <a:pt x="2236471" y="1981200"/>
                  </a:lnTo>
                  <a:cubicBezTo>
                    <a:pt x="1001303" y="1981200"/>
                    <a:pt x="299722" y="2361264"/>
                    <a:pt x="2" y="3246474"/>
                  </a:cubicBezTo>
                  <a:cubicBezTo>
                    <a:pt x="2" y="2387423"/>
                    <a:pt x="0" y="1939499"/>
                    <a:pt x="0" y="1080448"/>
                  </a:cubicBezTo>
                  <a:lnTo>
                    <a:pt x="1" y="1080448"/>
                  </a:lnTo>
                  <a:lnTo>
                    <a:pt x="1" y="534924"/>
                  </a:lnTo>
                  <a:cubicBezTo>
                    <a:pt x="1" y="239494"/>
                    <a:pt x="239495" y="0"/>
                    <a:pt x="534925" y="0"/>
                  </a:cubicBezTo>
                  <a:close/>
                </a:path>
              </a:pathLst>
            </a:custGeom>
            <a:gradFill flip="none" rotWithShape="1">
              <a:gsLst>
                <a:gs pos="81000">
                  <a:srgbClr val="0E618F"/>
                </a:gs>
                <a:gs pos="0">
                  <a:srgbClr val="00B0F0"/>
                </a:gs>
                <a:gs pos="100000">
                  <a:srgbClr val="182848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38100" dir="5400000" algn="ctr" rotWithShape="0">
                <a:prstClr val="black">
                  <a:alpha val="5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Pentagon 1">
              <a:extLst>
                <a:ext uri="{FF2B5EF4-FFF2-40B4-BE49-F238E27FC236}">
                  <a16:creationId xmlns:a16="http://schemas.microsoft.com/office/drawing/2014/main" id="{58BE76E4-034A-4CF7-B84D-CE71D29234AD}"/>
                </a:ext>
              </a:extLst>
            </p:cNvPr>
            <p:cNvSpPr/>
            <p:nvPr/>
          </p:nvSpPr>
          <p:spPr>
            <a:xfrm rot="16200000">
              <a:off x="449715" y="3908955"/>
              <a:ext cx="5715000" cy="183091"/>
            </a:xfrm>
            <a:prstGeom prst="homePlate">
              <a:avLst/>
            </a:prstGeom>
            <a:gradFill flip="none" rotWithShape="1">
              <a:gsLst>
                <a:gs pos="50000">
                  <a:sysClr val="windowText" lastClr="000000">
                    <a:lumMod val="75000"/>
                    <a:lumOff val="25000"/>
                  </a:sysClr>
                </a:gs>
                <a:gs pos="0">
                  <a:sysClr val="windowText" lastClr="000000">
                    <a:lumMod val="95000"/>
                    <a:lumOff val="5000"/>
                  </a:sysClr>
                </a:gs>
                <a:gs pos="100000">
                  <a:sysClr val="windowText" lastClr="000000">
                    <a:lumMod val="95000"/>
                    <a:lumOff val="5000"/>
                  </a:sys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6A61CA2B-045D-47E0-829E-CF2883F2F23C}"/>
                </a:ext>
              </a:extLst>
            </p:cNvPr>
            <p:cNvSpPr/>
            <p:nvPr/>
          </p:nvSpPr>
          <p:spPr>
            <a:xfrm>
              <a:off x="3398760" y="1447462"/>
              <a:ext cx="2621040" cy="2063046"/>
            </a:xfrm>
            <a:custGeom>
              <a:avLst/>
              <a:gdLst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41347 w 4426023"/>
                <a:gd name="connsiteY0" fmla="*/ 0 h 3240050"/>
                <a:gd name="connsiteX1" fmla="*/ 3891099 w 4426023"/>
                <a:gd name="connsiteY1" fmla="*/ 0 h 3240050"/>
                <a:gd name="connsiteX2" fmla="*/ 4426023 w 4426023"/>
                <a:gd name="connsiteY2" fmla="*/ 534924 h 3240050"/>
                <a:gd name="connsiteX3" fmla="*/ 4426023 w 4426023"/>
                <a:gd name="connsiteY3" fmla="*/ 1446276 h 3240050"/>
                <a:gd name="connsiteX4" fmla="*/ 3891099 w 4426023"/>
                <a:gd name="connsiteY4" fmla="*/ 1981200 h 3240050"/>
                <a:gd name="connsiteX5" fmla="*/ 2242893 w 4426023"/>
                <a:gd name="connsiteY5" fmla="*/ 1981200 h 3240050"/>
                <a:gd name="connsiteX6" fmla="*/ 0 w 4426023"/>
                <a:gd name="connsiteY6" fmla="*/ 3240050 h 3240050"/>
                <a:gd name="connsiteX7" fmla="*/ 6422 w 4426023"/>
                <a:gd name="connsiteY7" fmla="*/ 1080448 h 3240050"/>
                <a:gd name="connsiteX8" fmla="*/ 6423 w 4426023"/>
                <a:gd name="connsiteY8" fmla="*/ 1080448 h 3240050"/>
                <a:gd name="connsiteX9" fmla="*/ 6423 w 4426023"/>
                <a:gd name="connsiteY9" fmla="*/ 534924 h 3240050"/>
                <a:gd name="connsiteX10" fmla="*/ 541347 w 4426023"/>
                <a:gd name="connsiteY10" fmla="*/ 0 h 3240050"/>
                <a:gd name="connsiteX0" fmla="*/ 534925 w 4419601"/>
                <a:gd name="connsiteY0" fmla="*/ 0 h 3246474"/>
                <a:gd name="connsiteX1" fmla="*/ 3884677 w 4419601"/>
                <a:gd name="connsiteY1" fmla="*/ 0 h 3246474"/>
                <a:gd name="connsiteX2" fmla="*/ 4419601 w 4419601"/>
                <a:gd name="connsiteY2" fmla="*/ 534924 h 3246474"/>
                <a:gd name="connsiteX3" fmla="*/ 4419601 w 4419601"/>
                <a:gd name="connsiteY3" fmla="*/ 1446276 h 3246474"/>
                <a:gd name="connsiteX4" fmla="*/ 3884677 w 4419601"/>
                <a:gd name="connsiteY4" fmla="*/ 1981200 h 3246474"/>
                <a:gd name="connsiteX5" fmla="*/ 2236471 w 4419601"/>
                <a:gd name="connsiteY5" fmla="*/ 1981200 h 3246474"/>
                <a:gd name="connsiteX6" fmla="*/ 2 w 4419601"/>
                <a:gd name="connsiteY6" fmla="*/ 3246474 h 3246474"/>
                <a:gd name="connsiteX7" fmla="*/ 0 w 4419601"/>
                <a:gd name="connsiteY7" fmla="*/ 1080448 h 3246474"/>
                <a:gd name="connsiteX8" fmla="*/ 1 w 4419601"/>
                <a:gd name="connsiteY8" fmla="*/ 1080448 h 3246474"/>
                <a:gd name="connsiteX9" fmla="*/ 1 w 4419601"/>
                <a:gd name="connsiteY9" fmla="*/ 534924 h 3246474"/>
                <a:gd name="connsiteX10" fmla="*/ 534925 w 4419601"/>
                <a:gd name="connsiteY10" fmla="*/ 0 h 324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9601" h="3246474">
                  <a:moveTo>
                    <a:pt x="534925" y="0"/>
                  </a:moveTo>
                  <a:lnTo>
                    <a:pt x="3884677" y="0"/>
                  </a:lnTo>
                  <a:cubicBezTo>
                    <a:pt x="4180107" y="0"/>
                    <a:pt x="4419601" y="239494"/>
                    <a:pt x="4419601" y="534924"/>
                  </a:cubicBezTo>
                  <a:lnTo>
                    <a:pt x="4419601" y="1446276"/>
                  </a:lnTo>
                  <a:cubicBezTo>
                    <a:pt x="4419601" y="1741706"/>
                    <a:pt x="4180107" y="1981200"/>
                    <a:pt x="3884677" y="1981200"/>
                  </a:cubicBezTo>
                  <a:lnTo>
                    <a:pt x="2236471" y="1981200"/>
                  </a:lnTo>
                  <a:cubicBezTo>
                    <a:pt x="1001303" y="1981200"/>
                    <a:pt x="299722" y="2361264"/>
                    <a:pt x="2" y="3246474"/>
                  </a:cubicBezTo>
                  <a:cubicBezTo>
                    <a:pt x="2" y="2387423"/>
                    <a:pt x="0" y="1939499"/>
                    <a:pt x="0" y="1080448"/>
                  </a:cubicBezTo>
                  <a:lnTo>
                    <a:pt x="1" y="1080448"/>
                  </a:lnTo>
                  <a:lnTo>
                    <a:pt x="1" y="534924"/>
                  </a:lnTo>
                  <a:cubicBezTo>
                    <a:pt x="1" y="239494"/>
                    <a:pt x="239495" y="0"/>
                    <a:pt x="534925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rgbClr val="5A930E"/>
                </a:gs>
                <a:gs pos="0">
                  <a:srgbClr val="9BED17"/>
                </a:gs>
                <a:gs pos="100000">
                  <a:srgbClr val="305808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38100" dir="5400000" algn="ctr" rotWithShape="0">
                <a:prstClr val="black">
                  <a:alpha val="5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B3E1D055-AC02-4B6E-A746-26A2282DFE04}"/>
                </a:ext>
              </a:extLst>
            </p:cNvPr>
            <p:cNvSpPr/>
            <p:nvPr/>
          </p:nvSpPr>
          <p:spPr>
            <a:xfrm flipH="1">
              <a:off x="594630" y="2400491"/>
              <a:ext cx="2621040" cy="2061459"/>
            </a:xfrm>
            <a:custGeom>
              <a:avLst/>
              <a:gdLst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41347 w 4426023"/>
                <a:gd name="connsiteY0" fmla="*/ 0 h 3240050"/>
                <a:gd name="connsiteX1" fmla="*/ 3891099 w 4426023"/>
                <a:gd name="connsiteY1" fmla="*/ 0 h 3240050"/>
                <a:gd name="connsiteX2" fmla="*/ 4426023 w 4426023"/>
                <a:gd name="connsiteY2" fmla="*/ 534924 h 3240050"/>
                <a:gd name="connsiteX3" fmla="*/ 4426023 w 4426023"/>
                <a:gd name="connsiteY3" fmla="*/ 1446276 h 3240050"/>
                <a:gd name="connsiteX4" fmla="*/ 3891099 w 4426023"/>
                <a:gd name="connsiteY4" fmla="*/ 1981200 h 3240050"/>
                <a:gd name="connsiteX5" fmla="*/ 2242893 w 4426023"/>
                <a:gd name="connsiteY5" fmla="*/ 1981200 h 3240050"/>
                <a:gd name="connsiteX6" fmla="*/ 0 w 4426023"/>
                <a:gd name="connsiteY6" fmla="*/ 3240050 h 3240050"/>
                <a:gd name="connsiteX7" fmla="*/ 6422 w 4426023"/>
                <a:gd name="connsiteY7" fmla="*/ 1080448 h 3240050"/>
                <a:gd name="connsiteX8" fmla="*/ 6423 w 4426023"/>
                <a:gd name="connsiteY8" fmla="*/ 1080448 h 3240050"/>
                <a:gd name="connsiteX9" fmla="*/ 6423 w 4426023"/>
                <a:gd name="connsiteY9" fmla="*/ 534924 h 3240050"/>
                <a:gd name="connsiteX10" fmla="*/ 541347 w 4426023"/>
                <a:gd name="connsiteY10" fmla="*/ 0 h 3240050"/>
                <a:gd name="connsiteX0" fmla="*/ 534925 w 4419601"/>
                <a:gd name="connsiteY0" fmla="*/ 0 h 3246474"/>
                <a:gd name="connsiteX1" fmla="*/ 3884677 w 4419601"/>
                <a:gd name="connsiteY1" fmla="*/ 0 h 3246474"/>
                <a:gd name="connsiteX2" fmla="*/ 4419601 w 4419601"/>
                <a:gd name="connsiteY2" fmla="*/ 534924 h 3246474"/>
                <a:gd name="connsiteX3" fmla="*/ 4419601 w 4419601"/>
                <a:gd name="connsiteY3" fmla="*/ 1446276 h 3246474"/>
                <a:gd name="connsiteX4" fmla="*/ 3884677 w 4419601"/>
                <a:gd name="connsiteY4" fmla="*/ 1981200 h 3246474"/>
                <a:gd name="connsiteX5" fmla="*/ 2236471 w 4419601"/>
                <a:gd name="connsiteY5" fmla="*/ 1981200 h 3246474"/>
                <a:gd name="connsiteX6" fmla="*/ 2 w 4419601"/>
                <a:gd name="connsiteY6" fmla="*/ 3246474 h 3246474"/>
                <a:gd name="connsiteX7" fmla="*/ 0 w 4419601"/>
                <a:gd name="connsiteY7" fmla="*/ 1080448 h 3246474"/>
                <a:gd name="connsiteX8" fmla="*/ 1 w 4419601"/>
                <a:gd name="connsiteY8" fmla="*/ 1080448 h 3246474"/>
                <a:gd name="connsiteX9" fmla="*/ 1 w 4419601"/>
                <a:gd name="connsiteY9" fmla="*/ 534924 h 3246474"/>
                <a:gd name="connsiteX10" fmla="*/ 534925 w 4419601"/>
                <a:gd name="connsiteY10" fmla="*/ 0 h 324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9601" h="3246474">
                  <a:moveTo>
                    <a:pt x="534925" y="0"/>
                  </a:moveTo>
                  <a:lnTo>
                    <a:pt x="3884677" y="0"/>
                  </a:lnTo>
                  <a:cubicBezTo>
                    <a:pt x="4180107" y="0"/>
                    <a:pt x="4419601" y="239494"/>
                    <a:pt x="4419601" y="534924"/>
                  </a:cubicBezTo>
                  <a:lnTo>
                    <a:pt x="4419601" y="1446276"/>
                  </a:lnTo>
                  <a:cubicBezTo>
                    <a:pt x="4419601" y="1741706"/>
                    <a:pt x="4180107" y="1981200"/>
                    <a:pt x="3884677" y="1981200"/>
                  </a:cubicBezTo>
                  <a:lnTo>
                    <a:pt x="2236471" y="1981200"/>
                  </a:lnTo>
                  <a:cubicBezTo>
                    <a:pt x="1001303" y="1981200"/>
                    <a:pt x="299722" y="2361264"/>
                    <a:pt x="2" y="3246474"/>
                  </a:cubicBezTo>
                  <a:cubicBezTo>
                    <a:pt x="2" y="2387423"/>
                    <a:pt x="0" y="1939499"/>
                    <a:pt x="0" y="1080448"/>
                  </a:cubicBezTo>
                  <a:lnTo>
                    <a:pt x="1" y="1080448"/>
                  </a:lnTo>
                  <a:lnTo>
                    <a:pt x="1" y="534924"/>
                  </a:lnTo>
                  <a:cubicBezTo>
                    <a:pt x="1" y="239494"/>
                    <a:pt x="239495" y="0"/>
                    <a:pt x="534925" y="0"/>
                  </a:cubicBezTo>
                  <a:close/>
                </a:path>
              </a:pathLst>
            </a:custGeom>
            <a:gradFill flip="none" rotWithShape="1">
              <a:gsLst>
                <a:gs pos="81000">
                  <a:srgbClr val="910808"/>
                </a:gs>
                <a:gs pos="0">
                  <a:srgbClr val="ED1111"/>
                </a:gs>
                <a:gs pos="100000">
                  <a:srgbClr val="3E0000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38100" dir="5400000" algn="ctr" rotWithShape="0">
                <a:prstClr val="black">
                  <a:alpha val="5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BBA610F6-DD1E-465E-B134-907E79111B80}"/>
                </a:ext>
              </a:extLst>
            </p:cNvPr>
            <p:cNvSpPr txBox="1"/>
            <p:nvPr/>
          </p:nvSpPr>
          <p:spPr>
            <a:xfrm>
              <a:off x="994101" y="4156755"/>
              <a:ext cx="2075683" cy="5517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altLang="pt-BR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Abatimento na dedução do IMPOSTO DE RENDA mensal</a:t>
              </a:r>
              <a:endParaRPr lang="pt-BR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CAEE2B44-97C3-4FB3-8B3C-CFD1EBA7361C}"/>
                </a:ext>
              </a:extLst>
            </p:cNvPr>
            <p:cNvSpPr txBox="1"/>
            <p:nvPr/>
          </p:nvSpPr>
          <p:spPr>
            <a:xfrm>
              <a:off x="3460444" y="1529920"/>
              <a:ext cx="519900" cy="1057688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itchFamily="34" charset="0"/>
                </a:rPr>
                <a:t>06</a:t>
              </a:r>
            </a:p>
          </p:txBody>
        </p:sp>
        <p:sp>
          <p:nvSpPr>
            <p:cNvPr id="13" name="TextBox 22">
              <a:extLst>
                <a:ext uri="{FF2B5EF4-FFF2-40B4-BE49-F238E27FC236}">
                  <a16:creationId xmlns:a16="http://schemas.microsoft.com/office/drawing/2014/main" id="{27B74BCB-1CD3-42EF-B22E-F28FB13FCA52}"/>
                </a:ext>
              </a:extLst>
            </p:cNvPr>
            <p:cNvSpPr txBox="1"/>
            <p:nvPr/>
          </p:nvSpPr>
          <p:spPr>
            <a:xfrm>
              <a:off x="3477088" y="3044300"/>
              <a:ext cx="524795" cy="1057687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itchFamily="34" charset="0"/>
                </a:rPr>
                <a:t>08</a:t>
              </a: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E018AF1F-D88A-4577-96FE-E84DA68092B9}"/>
                </a:ext>
              </a:extLst>
            </p:cNvPr>
            <p:cNvSpPr txBox="1"/>
            <p:nvPr/>
          </p:nvSpPr>
          <p:spPr>
            <a:xfrm>
              <a:off x="3512336" y="4544409"/>
              <a:ext cx="416116" cy="1057687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itchFamily="34" charset="0"/>
                </a:rPr>
                <a:t>10</a:t>
              </a:r>
            </a:p>
          </p:txBody>
        </p:sp>
        <p:sp>
          <p:nvSpPr>
            <p:cNvPr id="15" name="TextBox 28">
              <a:extLst>
                <a:ext uri="{FF2B5EF4-FFF2-40B4-BE49-F238E27FC236}">
                  <a16:creationId xmlns:a16="http://schemas.microsoft.com/office/drawing/2014/main" id="{F714367F-4844-4CC2-A25B-57C7E9277C27}"/>
                </a:ext>
              </a:extLst>
            </p:cNvPr>
            <p:cNvSpPr txBox="1"/>
            <p:nvPr/>
          </p:nvSpPr>
          <p:spPr>
            <a:xfrm>
              <a:off x="608338" y="2443305"/>
              <a:ext cx="491506" cy="1057688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itchFamily="34" charset="0"/>
                </a:rPr>
                <a:t>07</a:t>
              </a:r>
            </a:p>
          </p:txBody>
        </p:sp>
        <p:sp>
          <p:nvSpPr>
            <p:cNvPr id="16" name="TextBox 31">
              <a:extLst>
                <a:ext uri="{FF2B5EF4-FFF2-40B4-BE49-F238E27FC236}">
                  <a16:creationId xmlns:a16="http://schemas.microsoft.com/office/drawing/2014/main" id="{C3670348-0DC2-4D4F-B8AB-2C9412930D44}"/>
                </a:ext>
              </a:extLst>
            </p:cNvPr>
            <p:cNvSpPr txBox="1"/>
            <p:nvPr/>
          </p:nvSpPr>
          <p:spPr>
            <a:xfrm>
              <a:off x="546655" y="3903770"/>
              <a:ext cx="519900" cy="1057687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itchFamily="34" charset="0"/>
                </a:rPr>
                <a:t>09</a:t>
              </a:r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0979FDC5-33F0-4E9E-8AB9-1732812FF917}"/>
              </a:ext>
            </a:extLst>
          </p:cNvPr>
          <p:cNvSpPr/>
          <p:nvPr/>
        </p:nvSpPr>
        <p:spPr>
          <a:xfrm>
            <a:off x="1784332" y="2158239"/>
            <a:ext cx="377019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Recebe 13 benefícios por ano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2FCAD29-D7F2-4114-9B35-2F8A1F7F626E}"/>
              </a:ext>
            </a:extLst>
          </p:cNvPr>
          <p:cNvSpPr/>
          <p:nvPr/>
        </p:nvSpPr>
        <p:spPr>
          <a:xfrm>
            <a:off x="7171969" y="1062822"/>
            <a:ext cx="364280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Inexistência de contribuição na aposentadoria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0819576B-D39E-4574-ABDE-CF52E2BF6FC1}"/>
              </a:ext>
            </a:extLst>
          </p:cNvPr>
          <p:cNvSpPr/>
          <p:nvPr/>
        </p:nvSpPr>
        <p:spPr>
          <a:xfrm>
            <a:off x="7173260" y="2746560"/>
            <a:ext cx="341104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 entra em inventário em casos de falecimento</a:t>
            </a:r>
            <a:endParaRPr lang="pt-BR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C1911D2-34EC-4949-90A0-3FEF73796BF6}"/>
              </a:ext>
            </a:extLst>
          </p:cNvPr>
          <p:cNvSpPr/>
          <p:nvPr/>
        </p:nvSpPr>
        <p:spPr>
          <a:xfrm>
            <a:off x="7033123" y="4193241"/>
            <a:ext cx="386573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Dedução das contribuições do participante no IR – modelo completo</a:t>
            </a:r>
          </a:p>
          <a:p>
            <a:pPr algn="ctr">
              <a:defRPr/>
            </a:pPr>
            <a:r>
              <a:rPr lang="pt-BR" altLang="pt-BR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(máximo de 12% da Renda Bruta Anual</a:t>
            </a:r>
            <a:r>
              <a:rPr lang="pt-BR" altLang="pt-BR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  <a:endParaRPr lang="pt-BR" sz="1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4D85CE9-BB04-4C0E-9B38-0B59C6377675}"/>
              </a:ext>
            </a:extLst>
          </p:cNvPr>
          <p:cNvSpPr/>
          <p:nvPr/>
        </p:nvSpPr>
        <p:spPr>
          <a:xfrm>
            <a:off x="324269" y="258097"/>
            <a:ext cx="4373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  <a:sym typeface="Monotype Sorts" pitchFamily="2" charset="2"/>
              </a:rPr>
              <a:t>PRINCIPAIS VANTAGENS</a:t>
            </a:r>
          </a:p>
        </p:txBody>
      </p:sp>
    </p:spTree>
    <p:extLst>
      <p:ext uri="{BB962C8B-B14F-4D97-AF65-F5344CB8AC3E}">
        <p14:creationId xmlns:p14="http://schemas.microsoft.com/office/powerpoint/2010/main" val="16142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desenho, placar, relógio&#10;&#10;Descrição gerada automaticamente">
            <a:extLst>
              <a:ext uri="{FF2B5EF4-FFF2-40B4-BE49-F238E27FC236}">
                <a16:creationId xmlns:a16="http://schemas.microsoft.com/office/drawing/2014/main" id="{9C72D263-7D02-9540-8F82-25883F816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D1080C9-538E-4C34-9D89-B7A7C2EAE00D}"/>
              </a:ext>
            </a:extLst>
          </p:cNvPr>
          <p:cNvSpPr/>
          <p:nvPr/>
        </p:nvSpPr>
        <p:spPr>
          <a:xfrm>
            <a:off x="10093234" y="482483"/>
            <a:ext cx="21023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(21) 2217-1100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esultado de imagem para TELEFONE">
            <a:extLst>
              <a:ext uri="{FF2B5EF4-FFF2-40B4-BE49-F238E27FC236}">
                <a16:creationId xmlns:a16="http://schemas.microsoft.com/office/drawing/2014/main" id="{9C120069-C911-495B-B718-69CBA560F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470" y="913370"/>
            <a:ext cx="554168" cy="55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12">
            <a:extLst>
              <a:ext uri="{FF2B5EF4-FFF2-40B4-BE49-F238E27FC236}">
                <a16:creationId xmlns:a16="http://schemas.microsoft.com/office/drawing/2014/main" id="{AE2F1009-A7E3-4B2A-8A43-CCDD6030D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9" t="6235" r="1616"/>
          <a:stretch>
            <a:fillRect/>
          </a:stretch>
        </p:blipFill>
        <p:spPr bwMode="auto">
          <a:xfrm>
            <a:off x="11214680" y="913370"/>
            <a:ext cx="578266" cy="56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0720C2B-F280-4E92-B8D7-D50413A71E1B}"/>
              </a:ext>
            </a:extLst>
          </p:cNvPr>
          <p:cNvSpPr/>
          <p:nvPr/>
        </p:nvSpPr>
        <p:spPr>
          <a:xfrm>
            <a:off x="8735766" y="1828786"/>
            <a:ext cx="32824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www.previndus.com.br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1" descr="Resultado de imagem para site">
            <a:extLst>
              <a:ext uri="{FF2B5EF4-FFF2-40B4-BE49-F238E27FC236}">
                <a16:creationId xmlns:a16="http://schemas.microsoft.com/office/drawing/2014/main" id="{1EAA956C-5931-46A1-9D1A-95C811B52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66002" y="1758660"/>
            <a:ext cx="567132" cy="56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195C7ED-2799-491C-A7D7-F29D14F2035C}"/>
              </a:ext>
            </a:extLst>
          </p:cNvPr>
          <p:cNvSpPr/>
          <p:nvPr/>
        </p:nvSpPr>
        <p:spPr>
          <a:xfrm>
            <a:off x="7566825" y="2495912"/>
            <a:ext cx="45127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atendimento@previndus.com.br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8" descr="Imagem relacionada">
            <a:extLst>
              <a:ext uri="{FF2B5EF4-FFF2-40B4-BE49-F238E27FC236}">
                <a16:creationId xmlns:a16="http://schemas.microsoft.com/office/drawing/2014/main" id="{4A91F03F-8588-4C48-AA47-8621D3073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418" y="2495912"/>
            <a:ext cx="850084" cy="63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65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relacionada">
            <a:extLst>
              <a:ext uri="{FF2B5EF4-FFF2-40B4-BE49-F238E27FC236}">
                <a16:creationId xmlns:a16="http://schemas.microsoft.com/office/drawing/2014/main" id="{5E27840E-998A-47A0-A268-400068D34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44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95E07A5-4C89-44E6-A5C0-1F0D6B2A90EE}"/>
              </a:ext>
            </a:extLst>
          </p:cNvPr>
          <p:cNvSpPr/>
          <p:nvPr/>
        </p:nvSpPr>
        <p:spPr>
          <a:xfrm>
            <a:off x="2414133" y="460376"/>
            <a:ext cx="7774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CONSTRUINDO HOJE O SEU FUTURO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1508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CDDA722-0534-E54C-B271-B5D37968D6D9}"/>
              </a:ext>
            </a:extLst>
          </p:cNvPr>
          <p:cNvSpPr txBox="1"/>
          <p:nvPr/>
        </p:nvSpPr>
        <p:spPr>
          <a:xfrm>
            <a:off x="1787451" y="266063"/>
            <a:ext cx="982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NÍVEL DE COBERTURA DA PREVIDÊNCIA SOCIAL</a:t>
            </a: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6F75A5AF-F8B3-426C-AE39-43FB85251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789363"/>
            <a:ext cx="129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500" b="1">
                <a:solidFill>
                  <a:schemeClr val="bg1"/>
                </a:solidFill>
              </a:rPr>
              <a:t>Previdência</a:t>
            </a:r>
          </a:p>
          <a:p>
            <a:pPr algn="ctr" eaLnBrk="1" hangingPunct="1"/>
            <a:r>
              <a:rPr lang="pt-BR" altLang="pt-BR" sz="1500" b="1">
                <a:solidFill>
                  <a:schemeClr val="bg1"/>
                </a:solidFill>
              </a:rPr>
              <a:t>Social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28B226-593B-4654-AECF-39A21C969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847" y="942006"/>
            <a:ext cx="7921625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Benefício da Previdência Social em % do Salário Final (R$)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BBAE15-47A0-48B3-92DE-980E16A58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5353050"/>
            <a:ext cx="2247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chemeClr val="tx2"/>
                </a:solidFill>
                <a:cs typeface="Arial" panose="020B0604020202020204" pitchFamily="34" charset="0"/>
              </a:rPr>
              <a:t>Salário Final (R$)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2D5D0BB-2CCD-4EEF-8319-A2AAB1B7F7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422856"/>
              </p:ext>
            </p:extLst>
          </p:nvPr>
        </p:nvGraphicFramePr>
        <p:xfrm>
          <a:off x="900760" y="1822128"/>
          <a:ext cx="8424936" cy="352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A8508CFC-9AF7-4F2E-ADF1-F6890CD5A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664" y="3973512"/>
            <a:ext cx="2447925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Previdência Social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DE1481-79AE-47F6-AC09-960940534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520" y="1762489"/>
            <a:ext cx="25415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600" b="1" dirty="0">
                <a:solidFill>
                  <a:schemeClr val="tx2"/>
                </a:solidFill>
                <a:cs typeface="Arial" panose="020B0604020202020204" pitchFamily="34" charset="0"/>
              </a:rPr>
              <a:t>Teto INSS = R</a:t>
            </a:r>
            <a:r>
              <a:rPr lang="pt-BR" altLang="pt-BR" sz="1600" b="1">
                <a:solidFill>
                  <a:schemeClr val="tx2"/>
                </a:solidFill>
                <a:cs typeface="Arial" panose="020B0604020202020204" pitchFamily="34" charset="0"/>
              </a:rPr>
              <a:t>$ 7.087,22</a:t>
            </a:r>
            <a:endParaRPr lang="pt-BR" altLang="pt-BR" sz="16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84B8627-9020-4A86-9E1F-EB967818E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99" y="6021388"/>
            <a:ext cx="855547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700" b="1" dirty="0">
                <a:solidFill>
                  <a:schemeClr val="tx2"/>
                </a:solidFill>
                <a:cs typeface="Arial" panose="020B0604020202020204" pitchFamily="34" charset="0"/>
              </a:rPr>
              <a:t>Obs.: Valores estimados com base na idade média de aposentadoria = 60 anos</a:t>
            </a:r>
            <a:r>
              <a:rPr lang="pt-BR" altLang="pt-BR" sz="1600" b="1" dirty="0">
                <a:solidFill>
                  <a:schemeClr val="tx2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325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FA2E7DA9-8917-48A2-A2AB-488A5C3E5608}"/>
              </a:ext>
            </a:extLst>
          </p:cNvPr>
          <p:cNvSpPr/>
          <p:nvPr/>
        </p:nvSpPr>
        <p:spPr>
          <a:xfrm>
            <a:off x="4322907" y="2778124"/>
            <a:ext cx="2676525" cy="26765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198DCF5-9E02-4036-B7DE-E384153C9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925" y="1214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		Como funciona este Plano?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7CBA98-EF35-4529-AA7B-FB16CA7D5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1717675"/>
            <a:ext cx="805656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		Contas Individuais </a:t>
            </a:r>
            <a:r>
              <a:rPr lang="pt-BR" altLang="pt-BR" sz="2000" b="1" dirty="0">
                <a:solidFill>
                  <a:srgbClr val="002060"/>
                </a:solidFill>
                <a:latin typeface="Arial Black" panose="020B0A04020102020204" pitchFamily="34" charset="0"/>
                <a:sym typeface="Wingdings 3" panose="05040102010807070707" pitchFamily="18" charset="2"/>
              </a:rPr>
              <a:t> </a:t>
            </a:r>
            <a:r>
              <a:rPr lang="pt-BR" altLang="pt-BR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Poupança Individual</a:t>
            </a:r>
          </a:p>
        </p:txBody>
      </p:sp>
      <p:sp>
        <p:nvSpPr>
          <p:cNvPr id="7" name="TextBox 134">
            <a:extLst>
              <a:ext uri="{FF2B5EF4-FFF2-40B4-BE49-F238E27FC236}">
                <a16:creationId xmlns:a16="http://schemas.microsoft.com/office/drawing/2014/main" id="{869F0510-E46E-4B14-BBE5-2086F0CC3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620" y="2727324"/>
            <a:ext cx="14335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600" b="1">
                <a:solidFill>
                  <a:srgbClr val="0000FF"/>
                </a:solidFill>
                <a:latin typeface="Calibri" panose="020F0502020204030204" pitchFamily="34" charset="0"/>
              </a:rPr>
              <a:t>Patrocinadora</a:t>
            </a:r>
            <a:endParaRPr lang="en-US" altLang="pt-BR" sz="15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137">
            <a:extLst>
              <a:ext uri="{FF2B5EF4-FFF2-40B4-BE49-F238E27FC236}">
                <a16:creationId xmlns:a16="http://schemas.microsoft.com/office/drawing/2014/main" id="{98E7FE18-EF3C-42DA-8EF8-01212344A1E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500457" y="2686049"/>
            <a:ext cx="12938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1600" b="1">
                <a:solidFill>
                  <a:srgbClr val="0000FF"/>
                </a:solidFill>
                <a:latin typeface="Calibri" panose="020F0502020204030204" pitchFamily="34" charset="0"/>
              </a:rPr>
              <a:t>Participantes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1600" b="1">
                <a:solidFill>
                  <a:srgbClr val="0000FF"/>
                </a:solidFill>
                <a:latin typeface="Calibri" panose="020F0502020204030204" pitchFamily="34" charset="0"/>
              </a:rPr>
              <a:t>Ativos</a:t>
            </a:r>
          </a:p>
        </p:txBody>
      </p:sp>
      <p:sp>
        <p:nvSpPr>
          <p:cNvPr id="9" name="TextBox 140">
            <a:extLst>
              <a:ext uri="{FF2B5EF4-FFF2-40B4-BE49-F238E27FC236}">
                <a16:creationId xmlns:a16="http://schemas.microsoft.com/office/drawing/2014/main" id="{CFAC5C62-6761-4428-A9F6-8A4DE58D0B9A}"/>
              </a:ext>
            </a:extLst>
          </p:cNvPr>
          <p:cNvSpPr txBox="1"/>
          <p:nvPr/>
        </p:nvSpPr>
        <p:spPr>
          <a:xfrm flipH="1">
            <a:off x="4414982" y="5472112"/>
            <a:ext cx="24939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altLang="pt-BR" sz="1800" b="1" dirty="0">
                <a:solidFill>
                  <a:schemeClr val="accent3">
                    <a:lumMod val="50000"/>
                  </a:schemeClr>
                </a:solidFill>
              </a:rPr>
              <a:t>Montante acumulado</a:t>
            </a:r>
            <a:endParaRPr lang="en-US" sz="1600" dirty="0">
              <a:solidFill>
                <a:schemeClr val="accent3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Retângulo 1">
            <a:extLst>
              <a:ext uri="{FF2B5EF4-FFF2-40B4-BE49-F238E27FC236}">
                <a16:creationId xmlns:a16="http://schemas.microsoft.com/office/drawing/2014/main" id="{4AAB28CD-DBCC-415F-923A-BEF6B2943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995" y="5927724"/>
            <a:ext cx="5849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Font typeface="Arial" panose="020B0604020202020204" pitchFamily="34" charset="0"/>
              <a:buNone/>
            </a:pPr>
            <a:r>
              <a:rPr lang="pt-BR" altLang="pt-BR" sz="1800" b="1" dirty="0">
                <a:solidFill>
                  <a:srgbClr val="0000FF"/>
                </a:solidFill>
                <a:latin typeface="Calibri" panose="020F0502020204030204" pitchFamily="34" charset="0"/>
              </a:rPr>
              <a:t>Valor do Benefício na data da aposentadoria</a:t>
            </a:r>
          </a:p>
        </p:txBody>
      </p:sp>
      <p:pic>
        <p:nvPicPr>
          <p:cNvPr id="11" name="Imagem 2">
            <a:extLst>
              <a:ext uri="{FF2B5EF4-FFF2-40B4-BE49-F238E27FC236}">
                <a16:creationId xmlns:a16="http://schemas.microsoft.com/office/drawing/2014/main" id="{9576E112-A1A2-4613-9B43-AA5C9B158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57" y="3295649"/>
            <a:ext cx="20542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3">
            <a:extLst>
              <a:ext uri="{FF2B5EF4-FFF2-40B4-BE49-F238E27FC236}">
                <a16:creationId xmlns:a16="http://schemas.microsoft.com/office/drawing/2014/main" id="{E46AF780-8E63-4E25-82ED-11DF84AAE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07" y="3295649"/>
            <a:ext cx="20542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4">
            <a:extLst>
              <a:ext uri="{FF2B5EF4-FFF2-40B4-BE49-F238E27FC236}">
                <a16:creationId xmlns:a16="http://schemas.microsoft.com/office/drawing/2014/main" id="{AB403DB4-7986-4AC1-87DF-93364CF6C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07" y="3351212"/>
            <a:ext cx="2373313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6C6E1B5-76FF-434D-B523-114A010F4659}"/>
              </a:ext>
            </a:extLst>
          </p:cNvPr>
          <p:cNvSpPr txBox="1"/>
          <p:nvPr/>
        </p:nvSpPr>
        <p:spPr>
          <a:xfrm>
            <a:off x="4081607" y="2328862"/>
            <a:ext cx="31607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Retorno dos Investimentos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63ED0CF-CEA7-4A18-8DE1-D60E4CCBBEA5}"/>
              </a:ext>
            </a:extLst>
          </p:cNvPr>
          <p:cNvSpPr/>
          <p:nvPr/>
        </p:nvSpPr>
        <p:spPr>
          <a:xfrm>
            <a:off x="2085181" y="379678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PLANO DE CONTRIBUIÇÃO DEFINIDA</a:t>
            </a:r>
          </a:p>
        </p:txBody>
      </p:sp>
    </p:spTree>
    <p:extLst>
      <p:ext uri="{BB962C8B-B14F-4D97-AF65-F5344CB8AC3E}">
        <p14:creationId xmlns:p14="http://schemas.microsoft.com/office/powerpoint/2010/main" val="413910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1">
            <a:extLst>
              <a:ext uri="{FF2B5EF4-FFF2-40B4-BE49-F238E27FC236}">
                <a16:creationId xmlns:a16="http://schemas.microsoft.com/office/drawing/2014/main" id="{26C9CBEB-AF4D-45F2-9FF3-7A31BBD3DE50}"/>
              </a:ext>
            </a:extLst>
          </p:cNvPr>
          <p:cNvSpPr/>
          <p:nvPr/>
        </p:nvSpPr>
        <p:spPr>
          <a:xfrm>
            <a:off x="3328858" y="5471062"/>
            <a:ext cx="5698156" cy="663741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26000"/>
                </a:sysClr>
              </a:gs>
              <a:gs pos="77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A387B2A-E64C-4167-9ADF-C875ED0B5A51}"/>
              </a:ext>
            </a:extLst>
          </p:cNvPr>
          <p:cNvSpPr>
            <a:spLocks/>
          </p:cNvSpPr>
          <p:nvPr/>
        </p:nvSpPr>
        <p:spPr bwMode="auto">
          <a:xfrm>
            <a:off x="4819544" y="3931329"/>
            <a:ext cx="1627188" cy="1676400"/>
          </a:xfrm>
          <a:custGeom>
            <a:avLst/>
            <a:gdLst/>
            <a:ahLst/>
            <a:cxnLst>
              <a:cxn ang="0">
                <a:pos x="1009" y="52"/>
              </a:cxn>
              <a:cxn ang="0">
                <a:pos x="1071" y="160"/>
              </a:cxn>
              <a:cxn ang="0">
                <a:pos x="1115" y="271"/>
              </a:cxn>
              <a:cxn ang="0">
                <a:pos x="1142" y="385"/>
              </a:cxn>
              <a:cxn ang="0">
                <a:pos x="1155" y="497"/>
              </a:cxn>
              <a:cxn ang="0">
                <a:pos x="1154" y="608"/>
              </a:cxn>
              <a:cxn ang="0">
                <a:pos x="1140" y="715"/>
              </a:cxn>
              <a:cxn ang="0">
                <a:pos x="1114" y="815"/>
              </a:cxn>
              <a:cxn ang="0">
                <a:pos x="1078" y="908"/>
              </a:cxn>
              <a:cxn ang="0">
                <a:pos x="1032" y="991"/>
              </a:cxn>
              <a:cxn ang="0">
                <a:pos x="978" y="1062"/>
              </a:cxn>
              <a:cxn ang="0">
                <a:pos x="918" y="1119"/>
              </a:cxn>
              <a:cxn ang="0">
                <a:pos x="852" y="1162"/>
              </a:cxn>
              <a:cxn ang="0">
                <a:pos x="781" y="1186"/>
              </a:cxn>
              <a:cxn ang="0">
                <a:pos x="707" y="1191"/>
              </a:cxn>
              <a:cxn ang="0">
                <a:pos x="630" y="1177"/>
              </a:cxn>
              <a:cxn ang="0">
                <a:pos x="554" y="1154"/>
              </a:cxn>
              <a:cxn ang="0">
                <a:pos x="481" y="1123"/>
              </a:cxn>
              <a:cxn ang="0">
                <a:pos x="412" y="1088"/>
              </a:cxn>
              <a:cxn ang="0">
                <a:pos x="347" y="1051"/>
              </a:cxn>
              <a:cxn ang="0">
                <a:pos x="289" y="1013"/>
              </a:cxn>
              <a:cxn ang="0">
                <a:pos x="237" y="978"/>
              </a:cxn>
              <a:cxn ang="0">
                <a:pos x="194" y="945"/>
              </a:cxn>
              <a:cxn ang="0">
                <a:pos x="160" y="917"/>
              </a:cxn>
              <a:cxn ang="0">
                <a:pos x="135" y="897"/>
              </a:cxn>
              <a:cxn ang="0">
                <a:pos x="123" y="886"/>
              </a:cxn>
              <a:cxn ang="0">
                <a:pos x="91" y="850"/>
              </a:cxn>
              <a:cxn ang="0">
                <a:pos x="46" y="783"/>
              </a:cxn>
              <a:cxn ang="0">
                <a:pos x="17" y="722"/>
              </a:cxn>
              <a:cxn ang="0">
                <a:pos x="3" y="666"/>
              </a:cxn>
              <a:cxn ang="0">
                <a:pos x="0" y="616"/>
              </a:cxn>
              <a:cxn ang="0">
                <a:pos x="4" y="572"/>
              </a:cxn>
              <a:cxn ang="0">
                <a:pos x="14" y="536"/>
              </a:cxn>
              <a:cxn ang="0">
                <a:pos x="26" y="509"/>
              </a:cxn>
              <a:cxn ang="0">
                <a:pos x="37" y="489"/>
              </a:cxn>
              <a:cxn ang="0">
                <a:pos x="44" y="479"/>
              </a:cxn>
              <a:cxn ang="0">
                <a:pos x="110" y="478"/>
              </a:cxn>
              <a:cxn ang="0">
                <a:pos x="234" y="468"/>
              </a:cxn>
              <a:cxn ang="0">
                <a:pos x="348" y="445"/>
              </a:cxn>
              <a:cxn ang="0">
                <a:pos x="452" y="412"/>
              </a:cxn>
              <a:cxn ang="0">
                <a:pos x="547" y="370"/>
              </a:cxn>
              <a:cxn ang="0">
                <a:pos x="632" y="324"/>
              </a:cxn>
              <a:cxn ang="0">
                <a:pos x="708" y="272"/>
              </a:cxn>
              <a:cxn ang="0">
                <a:pos x="773" y="220"/>
              </a:cxn>
              <a:cxn ang="0">
                <a:pos x="830" y="169"/>
              </a:cxn>
              <a:cxn ang="0">
                <a:pos x="876" y="121"/>
              </a:cxn>
              <a:cxn ang="0">
                <a:pos x="914" y="77"/>
              </a:cxn>
              <a:cxn ang="0">
                <a:pos x="942" y="41"/>
              </a:cxn>
              <a:cxn ang="0">
                <a:pos x="960" y="16"/>
              </a:cxn>
              <a:cxn ang="0">
                <a:pos x="970" y="1"/>
              </a:cxn>
            </a:cxnLst>
            <a:rect l="0" t="0" r="r" b="b"/>
            <a:pathLst>
              <a:path w="1156" h="1191">
                <a:moveTo>
                  <a:pt x="971" y="0"/>
                </a:moveTo>
                <a:lnTo>
                  <a:pt x="1009" y="52"/>
                </a:lnTo>
                <a:lnTo>
                  <a:pt x="1042" y="106"/>
                </a:lnTo>
                <a:lnTo>
                  <a:pt x="1071" y="160"/>
                </a:lnTo>
                <a:lnTo>
                  <a:pt x="1095" y="215"/>
                </a:lnTo>
                <a:lnTo>
                  <a:pt x="1115" y="271"/>
                </a:lnTo>
                <a:lnTo>
                  <a:pt x="1130" y="328"/>
                </a:lnTo>
                <a:lnTo>
                  <a:pt x="1142" y="385"/>
                </a:lnTo>
                <a:lnTo>
                  <a:pt x="1150" y="441"/>
                </a:lnTo>
                <a:lnTo>
                  <a:pt x="1155" y="497"/>
                </a:lnTo>
                <a:lnTo>
                  <a:pt x="1156" y="554"/>
                </a:lnTo>
                <a:lnTo>
                  <a:pt x="1154" y="608"/>
                </a:lnTo>
                <a:lnTo>
                  <a:pt x="1148" y="662"/>
                </a:lnTo>
                <a:lnTo>
                  <a:pt x="1140" y="715"/>
                </a:lnTo>
                <a:lnTo>
                  <a:pt x="1128" y="766"/>
                </a:lnTo>
                <a:lnTo>
                  <a:pt x="1114" y="815"/>
                </a:lnTo>
                <a:lnTo>
                  <a:pt x="1097" y="863"/>
                </a:lnTo>
                <a:lnTo>
                  <a:pt x="1078" y="908"/>
                </a:lnTo>
                <a:lnTo>
                  <a:pt x="1056" y="951"/>
                </a:lnTo>
                <a:lnTo>
                  <a:pt x="1032" y="991"/>
                </a:lnTo>
                <a:lnTo>
                  <a:pt x="1006" y="1028"/>
                </a:lnTo>
                <a:lnTo>
                  <a:pt x="978" y="1062"/>
                </a:lnTo>
                <a:lnTo>
                  <a:pt x="949" y="1093"/>
                </a:lnTo>
                <a:lnTo>
                  <a:pt x="918" y="1119"/>
                </a:lnTo>
                <a:lnTo>
                  <a:pt x="885" y="1142"/>
                </a:lnTo>
                <a:lnTo>
                  <a:pt x="852" y="1162"/>
                </a:lnTo>
                <a:lnTo>
                  <a:pt x="817" y="1177"/>
                </a:lnTo>
                <a:lnTo>
                  <a:pt x="781" y="1186"/>
                </a:lnTo>
                <a:lnTo>
                  <a:pt x="744" y="1191"/>
                </a:lnTo>
                <a:lnTo>
                  <a:pt x="707" y="1191"/>
                </a:lnTo>
                <a:lnTo>
                  <a:pt x="668" y="1186"/>
                </a:lnTo>
                <a:lnTo>
                  <a:pt x="630" y="1177"/>
                </a:lnTo>
                <a:lnTo>
                  <a:pt x="592" y="1166"/>
                </a:lnTo>
                <a:lnTo>
                  <a:pt x="554" y="1154"/>
                </a:lnTo>
                <a:lnTo>
                  <a:pt x="517" y="1139"/>
                </a:lnTo>
                <a:lnTo>
                  <a:pt x="481" y="1123"/>
                </a:lnTo>
                <a:lnTo>
                  <a:pt x="446" y="1106"/>
                </a:lnTo>
                <a:lnTo>
                  <a:pt x="412" y="1088"/>
                </a:lnTo>
                <a:lnTo>
                  <a:pt x="379" y="1070"/>
                </a:lnTo>
                <a:lnTo>
                  <a:pt x="347" y="1051"/>
                </a:lnTo>
                <a:lnTo>
                  <a:pt x="317" y="1032"/>
                </a:lnTo>
                <a:lnTo>
                  <a:pt x="289" y="1013"/>
                </a:lnTo>
                <a:lnTo>
                  <a:pt x="262" y="996"/>
                </a:lnTo>
                <a:lnTo>
                  <a:pt x="237" y="978"/>
                </a:lnTo>
                <a:lnTo>
                  <a:pt x="214" y="960"/>
                </a:lnTo>
                <a:lnTo>
                  <a:pt x="194" y="945"/>
                </a:lnTo>
                <a:lnTo>
                  <a:pt x="175" y="930"/>
                </a:lnTo>
                <a:lnTo>
                  <a:pt x="160" y="917"/>
                </a:lnTo>
                <a:lnTo>
                  <a:pt x="146" y="906"/>
                </a:lnTo>
                <a:lnTo>
                  <a:pt x="135" y="897"/>
                </a:lnTo>
                <a:lnTo>
                  <a:pt x="128" y="890"/>
                </a:lnTo>
                <a:lnTo>
                  <a:pt x="123" y="886"/>
                </a:lnTo>
                <a:lnTo>
                  <a:pt x="121" y="885"/>
                </a:lnTo>
                <a:lnTo>
                  <a:pt x="91" y="850"/>
                </a:lnTo>
                <a:lnTo>
                  <a:pt x="66" y="816"/>
                </a:lnTo>
                <a:lnTo>
                  <a:pt x="46" y="783"/>
                </a:lnTo>
                <a:lnTo>
                  <a:pt x="29" y="753"/>
                </a:lnTo>
                <a:lnTo>
                  <a:pt x="17" y="722"/>
                </a:lnTo>
                <a:lnTo>
                  <a:pt x="9" y="694"/>
                </a:lnTo>
                <a:lnTo>
                  <a:pt x="3" y="666"/>
                </a:lnTo>
                <a:lnTo>
                  <a:pt x="0" y="640"/>
                </a:lnTo>
                <a:lnTo>
                  <a:pt x="0" y="616"/>
                </a:lnTo>
                <a:lnTo>
                  <a:pt x="1" y="593"/>
                </a:lnTo>
                <a:lnTo>
                  <a:pt x="4" y="572"/>
                </a:lnTo>
                <a:lnTo>
                  <a:pt x="9" y="554"/>
                </a:lnTo>
                <a:lnTo>
                  <a:pt x="14" y="536"/>
                </a:lnTo>
                <a:lnTo>
                  <a:pt x="20" y="522"/>
                </a:lnTo>
                <a:lnTo>
                  <a:pt x="26" y="509"/>
                </a:lnTo>
                <a:lnTo>
                  <a:pt x="32" y="497"/>
                </a:lnTo>
                <a:lnTo>
                  <a:pt x="37" y="489"/>
                </a:lnTo>
                <a:lnTo>
                  <a:pt x="41" y="483"/>
                </a:lnTo>
                <a:lnTo>
                  <a:pt x="44" y="479"/>
                </a:lnTo>
                <a:lnTo>
                  <a:pt x="45" y="478"/>
                </a:lnTo>
                <a:lnTo>
                  <a:pt x="110" y="478"/>
                </a:lnTo>
                <a:lnTo>
                  <a:pt x="174" y="474"/>
                </a:lnTo>
                <a:lnTo>
                  <a:pt x="234" y="468"/>
                </a:lnTo>
                <a:lnTo>
                  <a:pt x="292" y="457"/>
                </a:lnTo>
                <a:lnTo>
                  <a:pt x="348" y="445"/>
                </a:lnTo>
                <a:lnTo>
                  <a:pt x="401" y="430"/>
                </a:lnTo>
                <a:lnTo>
                  <a:pt x="452" y="412"/>
                </a:lnTo>
                <a:lnTo>
                  <a:pt x="501" y="392"/>
                </a:lnTo>
                <a:lnTo>
                  <a:pt x="547" y="370"/>
                </a:lnTo>
                <a:lnTo>
                  <a:pt x="590" y="347"/>
                </a:lnTo>
                <a:lnTo>
                  <a:pt x="632" y="324"/>
                </a:lnTo>
                <a:lnTo>
                  <a:pt x="671" y="298"/>
                </a:lnTo>
                <a:lnTo>
                  <a:pt x="708" y="272"/>
                </a:lnTo>
                <a:lnTo>
                  <a:pt x="741" y="246"/>
                </a:lnTo>
                <a:lnTo>
                  <a:pt x="773" y="220"/>
                </a:lnTo>
                <a:lnTo>
                  <a:pt x="802" y="195"/>
                </a:lnTo>
                <a:lnTo>
                  <a:pt x="830" y="169"/>
                </a:lnTo>
                <a:lnTo>
                  <a:pt x="854" y="144"/>
                </a:lnTo>
                <a:lnTo>
                  <a:pt x="876" y="121"/>
                </a:lnTo>
                <a:lnTo>
                  <a:pt x="896" y="98"/>
                </a:lnTo>
                <a:lnTo>
                  <a:pt x="914" y="77"/>
                </a:lnTo>
                <a:lnTo>
                  <a:pt x="929" y="59"/>
                </a:lnTo>
                <a:lnTo>
                  <a:pt x="942" y="41"/>
                </a:lnTo>
                <a:lnTo>
                  <a:pt x="952" y="28"/>
                </a:lnTo>
                <a:lnTo>
                  <a:pt x="960" y="16"/>
                </a:lnTo>
                <a:lnTo>
                  <a:pt x="966" y="7"/>
                </a:lnTo>
                <a:lnTo>
                  <a:pt x="970" y="1"/>
                </a:lnTo>
                <a:lnTo>
                  <a:pt x="971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02501FBF-0DDC-4BC7-B8EC-B6A8A5F1C1DB}"/>
              </a:ext>
            </a:extLst>
          </p:cNvPr>
          <p:cNvSpPr>
            <a:spLocks/>
          </p:cNvSpPr>
          <p:nvPr/>
        </p:nvSpPr>
        <p:spPr bwMode="auto">
          <a:xfrm>
            <a:off x="4289319" y="2769279"/>
            <a:ext cx="1727200" cy="1595437"/>
          </a:xfrm>
          <a:custGeom>
            <a:avLst/>
            <a:gdLst/>
            <a:ahLst/>
            <a:cxnLst>
              <a:cxn ang="0">
                <a:pos x="431" y="0"/>
              </a:cxn>
              <a:cxn ang="0">
                <a:pos x="462" y="3"/>
              </a:cxn>
              <a:cxn ang="0">
                <a:pos x="484" y="8"/>
              </a:cxn>
              <a:cxn ang="0">
                <a:pos x="495" y="11"/>
              </a:cxn>
              <a:cxn ang="0">
                <a:pos x="515" y="72"/>
              </a:cxn>
              <a:cxn ang="0">
                <a:pos x="559" y="184"/>
              </a:cxn>
              <a:cxn ang="0">
                <a:pos x="612" y="284"/>
              </a:cxn>
              <a:cxn ang="0">
                <a:pos x="672" y="372"/>
              </a:cxn>
              <a:cxn ang="0">
                <a:pos x="737" y="449"/>
              </a:cxn>
              <a:cxn ang="0">
                <a:pos x="804" y="516"/>
              </a:cxn>
              <a:cxn ang="0">
                <a:pos x="873" y="573"/>
              </a:cxn>
              <a:cxn ang="0">
                <a:pos x="940" y="621"/>
              </a:cxn>
              <a:cxn ang="0">
                <a:pos x="1005" y="660"/>
              </a:cxn>
              <a:cxn ang="0">
                <a:pos x="1092" y="706"/>
              </a:cxn>
              <a:cxn ang="0">
                <a:pos x="1142" y="727"/>
              </a:cxn>
              <a:cxn ang="0">
                <a:pos x="1181" y="742"/>
              </a:cxn>
              <a:cxn ang="0">
                <a:pos x="1209" y="752"/>
              </a:cxn>
              <a:cxn ang="0">
                <a:pos x="1225" y="756"/>
              </a:cxn>
              <a:cxn ang="0">
                <a:pos x="1191" y="805"/>
              </a:cxn>
              <a:cxn ang="0">
                <a:pos x="1112" y="891"/>
              </a:cxn>
              <a:cxn ang="0">
                <a:pos x="1024" y="963"/>
              </a:cxn>
              <a:cxn ang="0">
                <a:pos x="932" y="1022"/>
              </a:cxn>
              <a:cxn ang="0">
                <a:pos x="835" y="1068"/>
              </a:cxn>
              <a:cxn ang="0">
                <a:pos x="736" y="1101"/>
              </a:cxn>
              <a:cxn ang="0">
                <a:pos x="636" y="1123"/>
              </a:cxn>
              <a:cxn ang="0">
                <a:pos x="537" y="1133"/>
              </a:cxn>
              <a:cxn ang="0">
                <a:pos x="442" y="1132"/>
              </a:cxn>
              <a:cxn ang="0">
                <a:pos x="352" y="1120"/>
              </a:cxn>
              <a:cxn ang="0">
                <a:pos x="268" y="1098"/>
              </a:cxn>
              <a:cxn ang="0">
                <a:pos x="192" y="1067"/>
              </a:cxn>
              <a:cxn ang="0">
                <a:pos x="126" y="1026"/>
              </a:cxn>
              <a:cxn ang="0">
                <a:pos x="73" y="977"/>
              </a:cxn>
              <a:cxn ang="0">
                <a:pos x="34" y="919"/>
              </a:cxn>
              <a:cxn ang="0">
                <a:pos x="9" y="854"/>
              </a:cxn>
              <a:cxn ang="0">
                <a:pos x="1" y="776"/>
              </a:cxn>
              <a:cxn ang="0">
                <a:pos x="2" y="693"/>
              </a:cxn>
              <a:cxn ang="0">
                <a:pos x="10" y="611"/>
              </a:cxn>
              <a:cxn ang="0">
                <a:pos x="24" y="531"/>
              </a:cxn>
              <a:cxn ang="0">
                <a:pos x="42" y="456"/>
              </a:cxn>
              <a:cxn ang="0">
                <a:pos x="61" y="387"/>
              </a:cxn>
              <a:cxn ang="0">
                <a:pos x="82" y="327"/>
              </a:cxn>
              <a:cxn ang="0">
                <a:pos x="100" y="277"/>
              </a:cxn>
              <a:cxn ang="0">
                <a:pos x="116" y="239"/>
              </a:cxn>
              <a:cxn ang="0">
                <a:pos x="126" y="214"/>
              </a:cxn>
              <a:cxn ang="0">
                <a:pos x="131" y="206"/>
              </a:cxn>
              <a:cxn ang="0">
                <a:pos x="180" y="133"/>
              </a:cxn>
              <a:cxn ang="0">
                <a:pos x="230" y="79"/>
              </a:cxn>
              <a:cxn ang="0">
                <a:pos x="280" y="41"/>
              </a:cxn>
              <a:cxn ang="0">
                <a:pos x="328" y="17"/>
              </a:cxn>
              <a:cxn ang="0">
                <a:pos x="374" y="5"/>
              </a:cxn>
              <a:cxn ang="0">
                <a:pos x="414" y="0"/>
              </a:cxn>
            </a:cxnLst>
            <a:rect l="0" t="0" r="r" b="b"/>
            <a:pathLst>
              <a:path w="1227" h="1134">
                <a:moveTo>
                  <a:pt x="414" y="0"/>
                </a:moveTo>
                <a:lnTo>
                  <a:pt x="431" y="0"/>
                </a:lnTo>
                <a:lnTo>
                  <a:pt x="448" y="1"/>
                </a:lnTo>
                <a:lnTo>
                  <a:pt x="462" y="3"/>
                </a:lnTo>
                <a:lnTo>
                  <a:pt x="474" y="5"/>
                </a:lnTo>
                <a:lnTo>
                  <a:pt x="484" y="8"/>
                </a:lnTo>
                <a:lnTo>
                  <a:pt x="491" y="10"/>
                </a:lnTo>
                <a:lnTo>
                  <a:pt x="495" y="11"/>
                </a:lnTo>
                <a:lnTo>
                  <a:pt x="497" y="12"/>
                </a:lnTo>
                <a:lnTo>
                  <a:pt x="515" y="72"/>
                </a:lnTo>
                <a:lnTo>
                  <a:pt x="536" y="130"/>
                </a:lnTo>
                <a:lnTo>
                  <a:pt x="559" y="184"/>
                </a:lnTo>
                <a:lnTo>
                  <a:pt x="586" y="235"/>
                </a:lnTo>
                <a:lnTo>
                  <a:pt x="612" y="284"/>
                </a:lnTo>
                <a:lnTo>
                  <a:pt x="642" y="329"/>
                </a:lnTo>
                <a:lnTo>
                  <a:pt x="672" y="372"/>
                </a:lnTo>
                <a:lnTo>
                  <a:pt x="704" y="412"/>
                </a:lnTo>
                <a:lnTo>
                  <a:pt x="737" y="449"/>
                </a:lnTo>
                <a:lnTo>
                  <a:pt x="771" y="483"/>
                </a:lnTo>
                <a:lnTo>
                  <a:pt x="804" y="516"/>
                </a:lnTo>
                <a:lnTo>
                  <a:pt x="838" y="545"/>
                </a:lnTo>
                <a:lnTo>
                  <a:pt x="873" y="573"/>
                </a:lnTo>
                <a:lnTo>
                  <a:pt x="907" y="597"/>
                </a:lnTo>
                <a:lnTo>
                  <a:pt x="940" y="621"/>
                </a:lnTo>
                <a:lnTo>
                  <a:pt x="973" y="642"/>
                </a:lnTo>
                <a:lnTo>
                  <a:pt x="1005" y="660"/>
                </a:lnTo>
                <a:lnTo>
                  <a:pt x="1035" y="677"/>
                </a:lnTo>
                <a:lnTo>
                  <a:pt x="1092" y="706"/>
                </a:lnTo>
                <a:lnTo>
                  <a:pt x="1118" y="717"/>
                </a:lnTo>
                <a:lnTo>
                  <a:pt x="1142" y="727"/>
                </a:lnTo>
                <a:lnTo>
                  <a:pt x="1162" y="735"/>
                </a:lnTo>
                <a:lnTo>
                  <a:pt x="1181" y="742"/>
                </a:lnTo>
                <a:lnTo>
                  <a:pt x="1197" y="748"/>
                </a:lnTo>
                <a:lnTo>
                  <a:pt x="1209" y="752"/>
                </a:lnTo>
                <a:lnTo>
                  <a:pt x="1219" y="754"/>
                </a:lnTo>
                <a:lnTo>
                  <a:pt x="1225" y="756"/>
                </a:lnTo>
                <a:lnTo>
                  <a:pt x="1227" y="756"/>
                </a:lnTo>
                <a:lnTo>
                  <a:pt x="1191" y="805"/>
                </a:lnTo>
                <a:lnTo>
                  <a:pt x="1152" y="849"/>
                </a:lnTo>
                <a:lnTo>
                  <a:pt x="1112" y="891"/>
                </a:lnTo>
                <a:lnTo>
                  <a:pt x="1069" y="929"/>
                </a:lnTo>
                <a:lnTo>
                  <a:pt x="1024" y="963"/>
                </a:lnTo>
                <a:lnTo>
                  <a:pt x="979" y="994"/>
                </a:lnTo>
                <a:lnTo>
                  <a:pt x="932" y="1022"/>
                </a:lnTo>
                <a:lnTo>
                  <a:pt x="884" y="1047"/>
                </a:lnTo>
                <a:lnTo>
                  <a:pt x="835" y="1068"/>
                </a:lnTo>
                <a:lnTo>
                  <a:pt x="785" y="1086"/>
                </a:lnTo>
                <a:lnTo>
                  <a:pt x="736" y="1101"/>
                </a:lnTo>
                <a:lnTo>
                  <a:pt x="686" y="1114"/>
                </a:lnTo>
                <a:lnTo>
                  <a:pt x="636" y="1123"/>
                </a:lnTo>
                <a:lnTo>
                  <a:pt x="586" y="1129"/>
                </a:lnTo>
                <a:lnTo>
                  <a:pt x="537" y="1133"/>
                </a:lnTo>
                <a:lnTo>
                  <a:pt x="489" y="1134"/>
                </a:lnTo>
                <a:lnTo>
                  <a:pt x="442" y="1132"/>
                </a:lnTo>
                <a:lnTo>
                  <a:pt x="396" y="1128"/>
                </a:lnTo>
                <a:lnTo>
                  <a:pt x="352" y="1120"/>
                </a:lnTo>
                <a:lnTo>
                  <a:pt x="309" y="1110"/>
                </a:lnTo>
                <a:lnTo>
                  <a:pt x="268" y="1098"/>
                </a:lnTo>
                <a:lnTo>
                  <a:pt x="228" y="1084"/>
                </a:lnTo>
                <a:lnTo>
                  <a:pt x="192" y="1067"/>
                </a:lnTo>
                <a:lnTo>
                  <a:pt x="158" y="1048"/>
                </a:lnTo>
                <a:lnTo>
                  <a:pt x="126" y="1026"/>
                </a:lnTo>
                <a:lnTo>
                  <a:pt x="98" y="1003"/>
                </a:lnTo>
                <a:lnTo>
                  <a:pt x="73" y="977"/>
                </a:lnTo>
                <a:lnTo>
                  <a:pt x="51" y="949"/>
                </a:lnTo>
                <a:lnTo>
                  <a:pt x="34" y="919"/>
                </a:lnTo>
                <a:lnTo>
                  <a:pt x="19" y="887"/>
                </a:lnTo>
                <a:lnTo>
                  <a:pt x="9" y="854"/>
                </a:lnTo>
                <a:lnTo>
                  <a:pt x="3" y="818"/>
                </a:lnTo>
                <a:lnTo>
                  <a:pt x="1" y="776"/>
                </a:lnTo>
                <a:lnTo>
                  <a:pt x="0" y="734"/>
                </a:lnTo>
                <a:lnTo>
                  <a:pt x="2" y="693"/>
                </a:lnTo>
                <a:lnTo>
                  <a:pt x="5" y="651"/>
                </a:lnTo>
                <a:lnTo>
                  <a:pt x="10" y="611"/>
                </a:lnTo>
                <a:lnTo>
                  <a:pt x="16" y="571"/>
                </a:lnTo>
                <a:lnTo>
                  <a:pt x="24" y="531"/>
                </a:lnTo>
                <a:lnTo>
                  <a:pt x="33" y="492"/>
                </a:lnTo>
                <a:lnTo>
                  <a:pt x="42" y="456"/>
                </a:lnTo>
                <a:lnTo>
                  <a:pt x="51" y="421"/>
                </a:lnTo>
                <a:lnTo>
                  <a:pt x="61" y="387"/>
                </a:lnTo>
                <a:lnTo>
                  <a:pt x="72" y="356"/>
                </a:lnTo>
                <a:lnTo>
                  <a:pt x="82" y="327"/>
                </a:lnTo>
                <a:lnTo>
                  <a:pt x="91" y="301"/>
                </a:lnTo>
                <a:lnTo>
                  <a:pt x="100" y="277"/>
                </a:lnTo>
                <a:lnTo>
                  <a:pt x="109" y="256"/>
                </a:lnTo>
                <a:lnTo>
                  <a:pt x="116" y="239"/>
                </a:lnTo>
                <a:lnTo>
                  <a:pt x="122" y="225"/>
                </a:lnTo>
                <a:lnTo>
                  <a:pt x="126" y="214"/>
                </a:lnTo>
                <a:lnTo>
                  <a:pt x="130" y="208"/>
                </a:lnTo>
                <a:lnTo>
                  <a:pt x="131" y="206"/>
                </a:lnTo>
                <a:lnTo>
                  <a:pt x="155" y="167"/>
                </a:lnTo>
                <a:lnTo>
                  <a:pt x="180" y="133"/>
                </a:lnTo>
                <a:lnTo>
                  <a:pt x="205" y="103"/>
                </a:lnTo>
                <a:lnTo>
                  <a:pt x="230" y="79"/>
                </a:lnTo>
                <a:lnTo>
                  <a:pt x="255" y="58"/>
                </a:lnTo>
                <a:lnTo>
                  <a:pt x="280" y="41"/>
                </a:lnTo>
                <a:lnTo>
                  <a:pt x="304" y="27"/>
                </a:lnTo>
                <a:lnTo>
                  <a:pt x="328" y="17"/>
                </a:lnTo>
                <a:lnTo>
                  <a:pt x="352" y="10"/>
                </a:lnTo>
                <a:lnTo>
                  <a:pt x="374" y="5"/>
                </a:lnTo>
                <a:lnTo>
                  <a:pt x="394" y="1"/>
                </a:lnTo>
                <a:lnTo>
                  <a:pt x="41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2D46A933-5011-44D1-BF2A-CF205F9DF9FF}"/>
              </a:ext>
            </a:extLst>
          </p:cNvPr>
          <p:cNvSpPr>
            <a:spLocks/>
          </p:cNvSpPr>
          <p:nvPr/>
        </p:nvSpPr>
        <p:spPr bwMode="auto">
          <a:xfrm>
            <a:off x="6286394" y="2412091"/>
            <a:ext cx="1714500" cy="1470025"/>
          </a:xfrm>
          <a:custGeom>
            <a:avLst/>
            <a:gdLst/>
            <a:ahLst/>
            <a:cxnLst>
              <a:cxn ang="0">
                <a:pos x="759" y="1"/>
              </a:cxn>
              <a:cxn ang="0">
                <a:pos x="828" y="11"/>
              </a:cxn>
              <a:cxn ang="0">
                <a:pos x="891" y="37"/>
              </a:cxn>
              <a:cxn ang="0">
                <a:pos x="946" y="76"/>
              </a:cxn>
              <a:cxn ang="0">
                <a:pos x="997" y="135"/>
              </a:cxn>
              <a:cxn ang="0">
                <a:pos x="1046" y="208"/>
              </a:cxn>
              <a:cxn ang="0">
                <a:pos x="1088" y="284"/>
              </a:cxn>
              <a:cxn ang="0">
                <a:pos x="1123" y="361"/>
              </a:cxn>
              <a:cxn ang="0">
                <a:pos x="1152" y="435"/>
              </a:cxn>
              <a:cxn ang="0">
                <a:pos x="1174" y="506"/>
              </a:cxn>
              <a:cxn ang="0">
                <a:pos x="1191" y="567"/>
              </a:cxn>
              <a:cxn ang="0">
                <a:pos x="1203" y="617"/>
              </a:cxn>
              <a:cxn ang="0">
                <a:pos x="1214" y="666"/>
              </a:cxn>
              <a:cxn ang="0">
                <a:pos x="1215" y="676"/>
              </a:cxn>
              <a:cxn ang="0">
                <a:pos x="1217" y="757"/>
              </a:cxn>
              <a:cxn ang="0">
                <a:pos x="1209" y="824"/>
              </a:cxn>
              <a:cxn ang="0">
                <a:pos x="1192" y="881"/>
              </a:cxn>
              <a:cxn ang="0">
                <a:pos x="1170" y="928"/>
              </a:cxn>
              <a:cxn ang="0">
                <a:pos x="1144" y="965"/>
              </a:cxn>
              <a:cxn ang="0">
                <a:pos x="1116" y="993"/>
              </a:cxn>
              <a:cxn ang="0">
                <a:pos x="1090" y="1014"/>
              </a:cxn>
              <a:cxn ang="0">
                <a:pos x="1064" y="1028"/>
              </a:cxn>
              <a:cxn ang="0">
                <a:pos x="1044" y="1038"/>
              </a:cxn>
              <a:cxn ang="0">
                <a:pos x="1030" y="1042"/>
              </a:cxn>
              <a:cxn ang="0">
                <a:pos x="1025" y="1044"/>
              </a:cxn>
              <a:cxn ang="0">
                <a:pos x="918" y="965"/>
              </a:cxn>
              <a:cxn ang="0">
                <a:pos x="810" y="903"/>
              </a:cxn>
              <a:cxn ang="0">
                <a:pos x="703" y="858"/>
              </a:cxn>
              <a:cxn ang="0">
                <a:pos x="598" y="827"/>
              </a:cxn>
              <a:cxn ang="0">
                <a:pos x="497" y="807"/>
              </a:cxn>
              <a:cxn ang="0">
                <a:pos x="401" y="798"/>
              </a:cxn>
              <a:cxn ang="0">
                <a:pos x="312" y="797"/>
              </a:cxn>
              <a:cxn ang="0">
                <a:pos x="231" y="802"/>
              </a:cxn>
              <a:cxn ang="0">
                <a:pos x="159" y="811"/>
              </a:cxn>
              <a:cxn ang="0">
                <a:pos x="100" y="822"/>
              </a:cxn>
              <a:cxn ang="0">
                <a:pos x="52" y="833"/>
              </a:cxn>
              <a:cxn ang="0">
                <a:pos x="20" y="842"/>
              </a:cxn>
              <a:cxn ang="0">
                <a:pos x="3" y="848"/>
              </a:cxn>
              <a:cxn ang="0">
                <a:pos x="3" y="790"/>
              </a:cxn>
              <a:cxn ang="0">
                <a:pos x="17" y="678"/>
              </a:cxn>
              <a:cxn ang="0">
                <a:pos x="46" y="572"/>
              </a:cxn>
              <a:cxn ang="0">
                <a:pos x="87" y="473"/>
              </a:cxn>
              <a:cxn ang="0">
                <a:pos x="137" y="382"/>
              </a:cxn>
              <a:cxn ang="0">
                <a:pos x="197" y="299"/>
              </a:cxn>
              <a:cxn ang="0">
                <a:pos x="263" y="225"/>
              </a:cxn>
              <a:cxn ang="0">
                <a:pos x="334" y="161"/>
              </a:cxn>
              <a:cxn ang="0">
                <a:pos x="410" y="106"/>
              </a:cxn>
              <a:cxn ang="0">
                <a:pos x="489" y="62"/>
              </a:cxn>
              <a:cxn ang="0">
                <a:pos x="568" y="29"/>
              </a:cxn>
              <a:cxn ang="0">
                <a:pos x="646" y="9"/>
              </a:cxn>
              <a:cxn ang="0">
                <a:pos x="722" y="0"/>
              </a:cxn>
            </a:cxnLst>
            <a:rect l="0" t="0" r="r" b="b"/>
            <a:pathLst>
              <a:path w="1218" h="1044">
                <a:moveTo>
                  <a:pt x="722" y="0"/>
                </a:moveTo>
                <a:lnTo>
                  <a:pt x="759" y="1"/>
                </a:lnTo>
                <a:lnTo>
                  <a:pt x="794" y="4"/>
                </a:lnTo>
                <a:lnTo>
                  <a:pt x="828" y="11"/>
                </a:lnTo>
                <a:lnTo>
                  <a:pt x="860" y="22"/>
                </a:lnTo>
                <a:lnTo>
                  <a:pt x="891" y="37"/>
                </a:lnTo>
                <a:lnTo>
                  <a:pt x="920" y="55"/>
                </a:lnTo>
                <a:lnTo>
                  <a:pt x="946" y="76"/>
                </a:lnTo>
                <a:lnTo>
                  <a:pt x="971" y="101"/>
                </a:lnTo>
                <a:lnTo>
                  <a:pt x="997" y="135"/>
                </a:lnTo>
                <a:lnTo>
                  <a:pt x="1023" y="171"/>
                </a:lnTo>
                <a:lnTo>
                  <a:pt x="1046" y="208"/>
                </a:lnTo>
                <a:lnTo>
                  <a:pt x="1068" y="245"/>
                </a:lnTo>
                <a:lnTo>
                  <a:pt x="1088" y="284"/>
                </a:lnTo>
                <a:lnTo>
                  <a:pt x="1106" y="323"/>
                </a:lnTo>
                <a:lnTo>
                  <a:pt x="1123" y="361"/>
                </a:lnTo>
                <a:lnTo>
                  <a:pt x="1138" y="399"/>
                </a:lnTo>
                <a:lnTo>
                  <a:pt x="1152" y="435"/>
                </a:lnTo>
                <a:lnTo>
                  <a:pt x="1163" y="471"/>
                </a:lnTo>
                <a:lnTo>
                  <a:pt x="1174" y="506"/>
                </a:lnTo>
                <a:lnTo>
                  <a:pt x="1183" y="537"/>
                </a:lnTo>
                <a:lnTo>
                  <a:pt x="1191" y="567"/>
                </a:lnTo>
                <a:lnTo>
                  <a:pt x="1198" y="594"/>
                </a:lnTo>
                <a:lnTo>
                  <a:pt x="1203" y="617"/>
                </a:lnTo>
                <a:lnTo>
                  <a:pt x="1208" y="638"/>
                </a:lnTo>
                <a:lnTo>
                  <a:pt x="1214" y="666"/>
                </a:lnTo>
                <a:lnTo>
                  <a:pt x="1214" y="674"/>
                </a:lnTo>
                <a:lnTo>
                  <a:pt x="1215" y="676"/>
                </a:lnTo>
                <a:lnTo>
                  <a:pt x="1218" y="718"/>
                </a:lnTo>
                <a:lnTo>
                  <a:pt x="1217" y="757"/>
                </a:lnTo>
                <a:lnTo>
                  <a:pt x="1214" y="792"/>
                </a:lnTo>
                <a:lnTo>
                  <a:pt x="1209" y="824"/>
                </a:lnTo>
                <a:lnTo>
                  <a:pt x="1201" y="855"/>
                </a:lnTo>
                <a:lnTo>
                  <a:pt x="1192" y="881"/>
                </a:lnTo>
                <a:lnTo>
                  <a:pt x="1182" y="906"/>
                </a:lnTo>
                <a:lnTo>
                  <a:pt x="1170" y="928"/>
                </a:lnTo>
                <a:lnTo>
                  <a:pt x="1157" y="948"/>
                </a:lnTo>
                <a:lnTo>
                  <a:pt x="1144" y="965"/>
                </a:lnTo>
                <a:lnTo>
                  <a:pt x="1130" y="980"/>
                </a:lnTo>
                <a:lnTo>
                  <a:pt x="1116" y="993"/>
                </a:lnTo>
                <a:lnTo>
                  <a:pt x="1103" y="1005"/>
                </a:lnTo>
                <a:lnTo>
                  <a:pt x="1090" y="1014"/>
                </a:lnTo>
                <a:lnTo>
                  <a:pt x="1077" y="1022"/>
                </a:lnTo>
                <a:lnTo>
                  <a:pt x="1064" y="1028"/>
                </a:lnTo>
                <a:lnTo>
                  <a:pt x="1054" y="1034"/>
                </a:lnTo>
                <a:lnTo>
                  <a:pt x="1044" y="1038"/>
                </a:lnTo>
                <a:lnTo>
                  <a:pt x="1036" y="1040"/>
                </a:lnTo>
                <a:lnTo>
                  <a:pt x="1030" y="1042"/>
                </a:lnTo>
                <a:lnTo>
                  <a:pt x="1027" y="1044"/>
                </a:lnTo>
                <a:lnTo>
                  <a:pt x="1025" y="1044"/>
                </a:lnTo>
                <a:lnTo>
                  <a:pt x="971" y="1002"/>
                </a:lnTo>
                <a:lnTo>
                  <a:pt x="918" y="965"/>
                </a:lnTo>
                <a:lnTo>
                  <a:pt x="864" y="932"/>
                </a:lnTo>
                <a:lnTo>
                  <a:pt x="810" y="903"/>
                </a:lnTo>
                <a:lnTo>
                  <a:pt x="756" y="879"/>
                </a:lnTo>
                <a:lnTo>
                  <a:pt x="703" y="858"/>
                </a:lnTo>
                <a:lnTo>
                  <a:pt x="650" y="841"/>
                </a:lnTo>
                <a:lnTo>
                  <a:pt x="598" y="827"/>
                </a:lnTo>
                <a:lnTo>
                  <a:pt x="546" y="815"/>
                </a:lnTo>
                <a:lnTo>
                  <a:pt x="497" y="807"/>
                </a:lnTo>
                <a:lnTo>
                  <a:pt x="448" y="802"/>
                </a:lnTo>
                <a:lnTo>
                  <a:pt x="401" y="798"/>
                </a:lnTo>
                <a:lnTo>
                  <a:pt x="355" y="797"/>
                </a:lnTo>
                <a:lnTo>
                  <a:pt x="312" y="797"/>
                </a:lnTo>
                <a:lnTo>
                  <a:pt x="270" y="798"/>
                </a:lnTo>
                <a:lnTo>
                  <a:pt x="231" y="802"/>
                </a:lnTo>
                <a:lnTo>
                  <a:pt x="193" y="806"/>
                </a:lnTo>
                <a:lnTo>
                  <a:pt x="159" y="811"/>
                </a:lnTo>
                <a:lnTo>
                  <a:pt x="128" y="816"/>
                </a:lnTo>
                <a:lnTo>
                  <a:pt x="100" y="822"/>
                </a:lnTo>
                <a:lnTo>
                  <a:pt x="74" y="828"/>
                </a:lnTo>
                <a:lnTo>
                  <a:pt x="52" y="833"/>
                </a:lnTo>
                <a:lnTo>
                  <a:pt x="34" y="838"/>
                </a:lnTo>
                <a:lnTo>
                  <a:pt x="20" y="842"/>
                </a:lnTo>
                <a:lnTo>
                  <a:pt x="9" y="846"/>
                </a:lnTo>
                <a:lnTo>
                  <a:pt x="3" y="848"/>
                </a:lnTo>
                <a:lnTo>
                  <a:pt x="0" y="849"/>
                </a:lnTo>
                <a:lnTo>
                  <a:pt x="3" y="790"/>
                </a:lnTo>
                <a:lnTo>
                  <a:pt x="8" y="733"/>
                </a:lnTo>
                <a:lnTo>
                  <a:pt x="17" y="678"/>
                </a:lnTo>
                <a:lnTo>
                  <a:pt x="30" y="624"/>
                </a:lnTo>
                <a:lnTo>
                  <a:pt x="46" y="572"/>
                </a:lnTo>
                <a:lnTo>
                  <a:pt x="65" y="522"/>
                </a:lnTo>
                <a:lnTo>
                  <a:pt x="87" y="473"/>
                </a:lnTo>
                <a:lnTo>
                  <a:pt x="110" y="426"/>
                </a:lnTo>
                <a:lnTo>
                  <a:pt x="137" y="382"/>
                </a:lnTo>
                <a:lnTo>
                  <a:pt x="166" y="339"/>
                </a:lnTo>
                <a:lnTo>
                  <a:pt x="197" y="299"/>
                </a:lnTo>
                <a:lnTo>
                  <a:pt x="228" y="261"/>
                </a:lnTo>
                <a:lnTo>
                  <a:pt x="263" y="225"/>
                </a:lnTo>
                <a:lnTo>
                  <a:pt x="298" y="192"/>
                </a:lnTo>
                <a:lnTo>
                  <a:pt x="334" y="161"/>
                </a:lnTo>
                <a:lnTo>
                  <a:pt x="372" y="132"/>
                </a:lnTo>
                <a:lnTo>
                  <a:pt x="410" y="106"/>
                </a:lnTo>
                <a:lnTo>
                  <a:pt x="449" y="83"/>
                </a:lnTo>
                <a:lnTo>
                  <a:pt x="489" y="62"/>
                </a:lnTo>
                <a:lnTo>
                  <a:pt x="528" y="44"/>
                </a:lnTo>
                <a:lnTo>
                  <a:pt x="568" y="29"/>
                </a:lnTo>
                <a:lnTo>
                  <a:pt x="607" y="18"/>
                </a:lnTo>
                <a:lnTo>
                  <a:pt x="646" y="9"/>
                </a:lnTo>
                <a:lnTo>
                  <a:pt x="684" y="2"/>
                </a:lnTo>
                <a:lnTo>
                  <a:pt x="72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4AD12108-6112-4B79-8F3D-CFEFA3DB9A8B}"/>
              </a:ext>
            </a:extLst>
          </p:cNvPr>
          <p:cNvSpPr>
            <a:spLocks/>
          </p:cNvSpPr>
          <p:nvPr/>
        </p:nvSpPr>
        <p:spPr bwMode="auto">
          <a:xfrm>
            <a:off x="6364182" y="3736066"/>
            <a:ext cx="1492250" cy="1670050"/>
          </a:xfrm>
          <a:custGeom>
            <a:avLst/>
            <a:gdLst/>
            <a:ahLst/>
            <a:cxnLst>
              <a:cxn ang="0">
                <a:pos x="352" y="3"/>
              </a:cxn>
              <a:cxn ang="0">
                <a:pos x="462" y="19"/>
              </a:cxn>
              <a:cxn ang="0">
                <a:pos x="567" y="48"/>
              </a:cxn>
              <a:cxn ang="0">
                <a:pos x="666" y="88"/>
              </a:cxn>
              <a:cxn ang="0">
                <a:pos x="756" y="138"/>
              </a:cxn>
              <a:cxn ang="0">
                <a:pos x="837" y="196"/>
              </a:cxn>
              <a:cxn ang="0">
                <a:pos x="907" y="260"/>
              </a:cxn>
              <a:cxn ang="0">
                <a:pos x="966" y="329"/>
              </a:cxn>
              <a:cxn ang="0">
                <a:pos x="1012" y="401"/>
              </a:cxn>
              <a:cxn ang="0">
                <a:pos x="1043" y="475"/>
              </a:cxn>
              <a:cxn ang="0">
                <a:pos x="1058" y="549"/>
              </a:cxn>
              <a:cxn ang="0">
                <a:pos x="1057" y="622"/>
              </a:cxn>
              <a:cxn ang="0">
                <a:pos x="1038" y="691"/>
              </a:cxn>
              <a:cxn ang="0">
                <a:pos x="999" y="758"/>
              </a:cxn>
              <a:cxn ang="0">
                <a:pos x="951" y="821"/>
              </a:cxn>
              <a:cxn ang="0">
                <a:pos x="898" y="880"/>
              </a:cxn>
              <a:cxn ang="0">
                <a:pos x="843" y="935"/>
              </a:cxn>
              <a:cxn ang="0">
                <a:pos x="786" y="983"/>
              </a:cxn>
              <a:cxn ang="0">
                <a:pos x="732" y="1026"/>
              </a:cxn>
              <a:cxn ang="0">
                <a:pos x="680" y="1063"/>
              </a:cxn>
              <a:cxn ang="0">
                <a:pos x="636" y="1093"/>
              </a:cxn>
              <a:cxn ang="0">
                <a:pos x="598" y="1116"/>
              </a:cxn>
              <a:cxn ang="0">
                <a:pos x="571" y="1132"/>
              </a:cxn>
              <a:cxn ang="0">
                <a:pos x="557" y="1140"/>
              </a:cxn>
              <a:cxn ang="0">
                <a:pos x="516" y="1157"/>
              </a:cxn>
              <a:cxn ang="0">
                <a:pos x="445" y="1177"/>
              </a:cxn>
              <a:cxn ang="0">
                <a:pos x="381" y="1185"/>
              </a:cxn>
              <a:cxn ang="0">
                <a:pos x="327" y="1183"/>
              </a:cxn>
              <a:cxn ang="0">
                <a:pos x="279" y="1174"/>
              </a:cxn>
              <a:cxn ang="0">
                <a:pos x="240" y="1158"/>
              </a:cxn>
              <a:cxn ang="0">
                <a:pos x="208" y="1140"/>
              </a:cxn>
              <a:cxn ang="0">
                <a:pos x="183" y="1121"/>
              </a:cxn>
              <a:cxn ang="0">
                <a:pos x="164" y="1103"/>
              </a:cxn>
              <a:cxn ang="0">
                <a:pos x="152" y="1088"/>
              </a:cxn>
              <a:cxn ang="0">
                <a:pos x="146" y="1080"/>
              </a:cxn>
              <a:cxn ang="0">
                <a:pos x="168" y="1017"/>
              </a:cxn>
              <a:cxn ang="0">
                <a:pos x="199" y="897"/>
              </a:cxn>
              <a:cxn ang="0">
                <a:pos x="214" y="781"/>
              </a:cxn>
              <a:cxn ang="0">
                <a:pos x="217" y="672"/>
              </a:cxn>
              <a:cxn ang="0">
                <a:pos x="210" y="569"/>
              </a:cxn>
              <a:cxn ang="0">
                <a:pos x="194" y="473"/>
              </a:cxn>
              <a:cxn ang="0">
                <a:pos x="170" y="385"/>
              </a:cxn>
              <a:cxn ang="0">
                <a:pos x="143" y="306"/>
              </a:cxn>
              <a:cxn ang="0">
                <a:pos x="113" y="236"/>
              </a:cxn>
              <a:cxn ang="0">
                <a:pos x="83" y="176"/>
              </a:cxn>
              <a:cxn ang="0">
                <a:pos x="54" y="126"/>
              </a:cxn>
              <a:cxn ang="0">
                <a:pos x="31" y="87"/>
              </a:cxn>
              <a:cxn ang="0">
                <a:pos x="12" y="61"/>
              </a:cxn>
              <a:cxn ang="0">
                <a:pos x="2" y="47"/>
              </a:cxn>
              <a:cxn ang="0">
                <a:pos x="60" y="28"/>
              </a:cxn>
              <a:cxn ang="0">
                <a:pos x="178" y="6"/>
              </a:cxn>
              <a:cxn ang="0">
                <a:pos x="295" y="0"/>
              </a:cxn>
            </a:cxnLst>
            <a:rect l="0" t="0" r="r" b="b"/>
            <a:pathLst>
              <a:path w="1060" h="1186">
                <a:moveTo>
                  <a:pt x="295" y="0"/>
                </a:moveTo>
                <a:lnTo>
                  <a:pt x="352" y="3"/>
                </a:lnTo>
                <a:lnTo>
                  <a:pt x="407" y="9"/>
                </a:lnTo>
                <a:lnTo>
                  <a:pt x="462" y="19"/>
                </a:lnTo>
                <a:lnTo>
                  <a:pt x="515" y="32"/>
                </a:lnTo>
                <a:lnTo>
                  <a:pt x="567" y="48"/>
                </a:lnTo>
                <a:lnTo>
                  <a:pt x="617" y="67"/>
                </a:lnTo>
                <a:lnTo>
                  <a:pt x="666" y="88"/>
                </a:lnTo>
                <a:lnTo>
                  <a:pt x="711" y="112"/>
                </a:lnTo>
                <a:lnTo>
                  <a:pt x="756" y="138"/>
                </a:lnTo>
                <a:lnTo>
                  <a:pt x="798" y="167"/>
                </a:lnTo>
                <a:lnTo>
                  <a:pt x="837" y="196"/>
                </a:lnTo>
                <a:lnTo>
                  <a:pt x="874" y="227"/>
                </a:lnTo>
                <a:lnTo>
                  <a:pt x="907" y="260"/>
                </a:lnTo>
                <a:lnTo>
                  <a:pt x="938" y="294"/>
                </a:lnTo>
                <a:lnTo>
                  <a:pt x="966" y="329"/>
                </a:lnTo>
                <a:lnTo>
                  <a:pt x="990" y="365"/>
                </a:lnTo>
                <a:lnTo>
                  <a:pt x="1012" y="401"/>
                </a:lnTo>
                <a:lnTo>
                  <a:pt x="1029" y="438"/>
                </a:lnTo>
                <a:lnTo>
                  <a:pt x="1043" y="475"/>
                </a:lnTo>
                <a:lnTo>
                  <a:pt x="1052" y="512"/>
                </a:lnTo>
                <a:lnTo>
                  <a:pt x="1058" y="549"/>
                </a:lnTo>
                <a:lnTo>
                  <a:pt x="1060" y="586"/>
                </a:lnTo>
                <a:lnTo>
                  <a:pt x="1057" y="622"/>
                </a:lnTo>
                <a:lnTo>
                  <a:pt x="1050" y="657"/>
                </a:lnTo>
                <a:lnTo>
                  <a:pt x="1038" y="691"/>
                </a:lnTo>
                <a:lnTo>
                  <a:pt x="1021" y="724"/>
                </a:lnTo>
                <a:lnTo>
                  <a:pt x="999" y="758"/>
                </a:lnTo>
                <a:lnTo>
                  <a:pt x="976" y="790"/>
                </a:lnTo>
                <a:lnTo>
                  <a:pt x="951" y="821"/>
                </a:lnTo>
                <a:lnTo>
                  <a:pt x="925" y="852"/>
                </a:lnTo>
                <a:lnTo>
                  <a:pt x="898" y="880"/>
                </a:lnTo>
                <a:lnTo>
                  <a:pt x="871" y="908"/>
                </a:lnTo>
                <a:lnTo>
                  <a:pt x="843" y="935"/>
                </a:lnTo>
                <a:lnTo>
                  <a:pt x="815" y="959"/>
                </a:lnTo>
                <a:lnTo>
                  <a:pt x="786" y="983"/>
                </a:lnTo>
                <a:lnTo>
                  <a:pt x="759" y="1005"/>
                </a:lnTo>
                <a:lnTo>
                  <a:pt x="732" y="1026"/>
                </a:lnTo>
                <a:lnTo>
                  <a:pt x="706" y="1045"/>
                </a:lnTo>
                <a:lnTo>
                  <a:pt x="680" y="1063"/>
                </a:lnTo>
                <a:lnTo>
                  <a:pt x="657" y="1078"/>
                </a:lnTo>
                <a:lnTo>
                  <a:pt x="636" y="1093"/>
                </a:lnTo>
                <a:lnTo>
                  <a:pt x="616" y="1105"/>
                </a:lnTo>
                <a:lnTo>
                  <a:pt x="598" y="1116"/>
                </a:lnTo>
                <a:lnTo>
                  <a:pt x="583" y="1125"/>
                </a:lnTo>
                <a:lnTo>
                  <a:pt x="571" y="1132"/>
                </a:lnTo>
                <a:lnTo>
                  <a:pt x="562" y="1137"/>
                </a:lnTo>
                <a:lnTo>
                  <a:pt x="557" y="1140"/>
                </a:lnTo>
                <a:lnTo>
                  <a:pt x="555" y="1141"/>
                </a:lnTo>
                <a:lnTo>
                  <a:pt x="516" y="1157"/>
                </a:lnTo>
                <a:lnTo>
                  <a:pt x="479" y="1169"/>
                </a:lnTo>
                <a:lnTo>
                  <a:pt x="445" y="1177"/>
                </a:lnTo>
                <a:lnTo>
                  <a:pt x="412" y="1183"/>
                </a:lnTo>
                <a:lnTo>
                  <a:pt x="381" y="1185"/>
                </a:lnTo>
                <a:lnTo>
                  <a:pt x="354" y="1186"/>
                </a:lnTo>
                <a:lnTo>
                  <a:pt x="327" y="1183"/>
                </a:lnTo>
                <a:lnTo>
                  <a:pt x="302" y="1179"/>
                </a:lnTo>
                <a:lnTo>
                  <a:pt x="279" y="1174"/>
                </a:lnTo>
                <a:lnTo>
                  <a:pt x="259" y="1166"/>
                </a:lnTo>
                <a:lnTo>
                  <a:pt x="240" y="1158"/>
                </a:lnTo>
                <a:lnTo>
                  <a:pt x="223" y="1149"/>
                </a:lnTo>
                <a:lnTo>
                  <a:pt x="208" y="1140"/>
                </a:lnTo>
                <a:lnTo>
                  <a:pt x="194" y="1130"/>
                </a:lnTo>
                <a:lnTo>
                  <a:pt x="183" y="1121"/>
                </a:lnTo>
                <a:lnTo>
                  <a:pt x="172" y="1112"/>
                </a:lnTo>
                <a:lnTo>
                  <a:pt x="164" y="1103"/>
                </a:lnTo>
                <a:lnTo>
                  <a:pt x="158" y="1095"/>
                </a:lnTo>
                <a:lnTo>
                  <a:pt x="152" y="1088"/>
                </a:lnTo>
                <a:lnTo>
                  <a:pt x="149" y="1083"/>
                </a:lnTo>
                <a:lnTo>
                  <a:pt x="146" y="1080"/>
                </a:lnTo>
                <a:lnTo>
                  <a:pt x="146" y="1079"/>
                </a:lnTo>
                <a:lnTo>
                  <a:pt x="168" y="1017"/>
                </a:lnTo>
                <a:lnTo>
                  <a:pt x="185" y="957"/>
                </a:lnTo>
                <a:lnTo>
                  <a:pt x="199" y="897"/>
                </a:lnTo>
                <a:lnTo>
                  <a:pt x="208" y="839"/>
                </a:lnTo>
                <a:lnTo>
                  <a:pt x="214" y="781"/>
                </a:lnTo>
                <a:lnTo>
                  <a:pt x="217" y="726"/>
                </a:lnTo>
                <a:lnTo>
                  <a:pt x="217" y="672"/>
                </a:lnTo>
                <a:lnTo>
                  <a:pt x="215" y="620"/>
                </a:lnTo>
                <a:lnTo>
                  <a:pt x="210" y="569"/>
                </a:lnTo>
                <a:lnTo>
                  <a:pt x="203" y="520"/>
                </a:lnTo>
                <a:lnTo>
                  <a:pt x="194" y="473"/>
                </a:lnTo>
                <a:lnTo>
                  <a:pt x="182" y="428"/>
                </a:lnTo>
                <a:lnTo>
                  <a:pt x="170" y="385"/>
                </a:lnTo>
                <a:lnTo>
                  <a:pt x="157" y="344"/>
                </a:lnTo>
                <a:lnTo>
                  <a:pt x="143" y="306"/>
                </a:lnTo>
                <a:lnTo>
                  <a:pt x="128" y="269"/>
                </a:lnTo>
                <a:lnTo>
                  <a:pt x="113" y="236"/>
                </a:lnTo>
                <a:lnTo>
                  <a:pt x="98" y="204"/>
                </a:lnTo>
                <a:lnTo>
                  <a:pt x="83" y="176"/>
                </a:lnTo>
                <a:lnTo>
                  <a:pt x="68" y="149"/>
                </a:lnTo>
                <a:lnTo>
                  <a:pt x="54" y="126"/>
                </a:lnTo>
                <a:lnTo>
                  <a:pt x="42" y="105"/>
                </a:lnTo>
                <a:lnTo>
                  <a:pt x="31" y="87"/>
                </a:lnTo>
                <a:lnTo>
                  <a:pt x="20" y="73"/>
                </a:lnTo>
                <a:lnTo>
                  <a:pt x="12" y="61"/>
                </a:lnTo>
                <a:lnTo>
                  <a:pt x="6" y="52"/>
                </a:lnTo>
                <a:lnTo>
                  <a:pt x="2" y="47"/>
                </a:lnTo>
                <a:lnTo>
                  <a:pt x="0" y="46"/>
                </a:lnTo>
                <a:lnTo>
                  <a:pt x="60" y="28"/>
                </a:lnTo>
                <a:lnTo>
                  <a:pt x="119" y="15"/>
                </a:lnTo>
                <a:lnTo>
                  <a:pt x="178" y="6"/>
                </a:lnTo>
                <a:lnTo>
                  <a:pt x="237" y="1"/>
                </a:lnTo>
                <a:lnTo>
                  <a:pt x="295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A45BA7F0-92E8-4B87-9119-61F91A96798B}"/>
              </a:ext>
            </a:extLst>
          </p:cNvPr>
          <p:cNvSpPr>
            <a:spLocks/>
          </p:cNvSpPr>
          <p:nvPr/>
        </p:nvSpPr>
        <p:spPr bwMode="auto">
          <a:xfrm>
            <a:off x="5175144" y="1924729"/>
            <a:ext cx="1536700" cy="1722437"/>
          </a:xfrm>
          <a:custGeom>
            <a:avLst/>
            <a:gdLst/>
            <a:ahLst/>
            <a:cxnLst>
              <a:cxn ang="0">
                <a:pos x="762" y="0"/>
              </a:cxn>
              <a:cxn ang="0">
                <a:pos x="774" y="1"/>
              </a:cxn>
              <a:cxn ang="0">
                <a:pos x="853" y="17"/>
              </a:cxn>
              <a:cxn ang="0">
                <a:pos x="917" y="39"/>
              </a:cxn>
              <a:cxn ang="0">
                <a:pos x="969" y="67"/>
              </a:cxn>
              <a:cxn ang="0">
                <a:pos x="1010" y="98"/>
              </a:cxn>
              <a:cxn ang="0">
                <a:pos x="1040" y="132"/>
              </a:cxn>
              <a:cxn ang="0">
                <a:pos x="1062" y="165"/>
              </a:cxn>
              <a:cxn ang="0">
                <a:pos x="1077" y="196"/>
              </a:cxn>
              <a:cxn ang="0">
                <a:pos x="1086" y="224"/>
              </a:cxn>
              <a:cxn ang="0">
                <a:pos x="1091" y="246"/>
              </a:cxn>
              <a:cxn ang="0">
                <a:pos x="1092" y="260"/>
              </a:cxn>
              <a:cxn ang="0">
                <a:pos x="1040" y="309"/>
              </a:cxn>
              <a:cxn ang="0">
                <a:pos x="948" y="399"/>
              </a:cxn>
              <a:cxn ang="0">
                <a:pos x="873" y="493"/>
              </a:cxn>
              <a:cxn ang="0">
                <a:pos x="814" y="588"/>
              </a:cxn>
              <a:cxn ang="0">
                <a:pos x="767" y="684"/>
              </a:cxn>
              <a:cxn ang="0">
                <a:pos x="732" y="777"/>
              </a:cxn>
              <a:cxn ang="0">
                <a:pos x="708" y="866"/>
              </a:cxn>
              <a:cxn ang="0">
                <a:pos x="691" y="950"/>
              </a:cxn>
              <a:cxn ang="0">
                <a:pos x="682" y="1026"/>
              </a:cxn>
              <a:cxn ang="0">
                <a:pos x="677" y="1092"/>
              </a:cxn>
              <a:cxn ang="0">
                <a:pos x="678" y="1170"/>
              </a:cxn>
              <a:cxn ang="0">
                <a:pos x="680" y="1204"/>
              </a:cxn>
              <a:cxn ang="0">
                <a:pos x="682" y="1222"/>
              </a:cxn>
              <a:cxn ang="0">
                <a:pos x="625" y="1210"/>
              </a:cxn>
              <a:cxn ang="0">
                <a:pos x="519" y="1171"/>
              </a:cxn>
              <a:cxn ang="0">
                <a:pos x="421" y="1121"/>
              </a:cxn>
              <a:cxn ang="0">
                <a:pos x="333" y="1060"/>
              </a:cxn>
              <a:cxn ang="0">
                <a:pos x="256" y="991"/>
              </a:cxn>
              <a:cxn ang="0">
                <a:pos x="187" y="915"/>
              </a:cxn>
              <a:cxn ang="0">
                <a:pos x="129" y="835"/>
              </a:cxn>
              <a:cxn ang="0">
                <a:pos x="81" y="751"/>
              </a:cxn>
              <a:cxn ang="0">
                <a:pos x="45" y="666"/>
              </a:cxn>
              <a:cxn ang="0">
                <a:pos x="19" y="579"/>
              </a:cxn>
              <a:cxn ang="0">
                <a:pos x="3" y="495"/>
              </a:cxn>
              <a:cxn ang="0">
                <a:pos x="0" y="415"/>
              </a:cxn>
              <a:cxn ang="0">
                <a:pos x="8" y="339"/>
              </a:cxn>
              <a:cxn ang="0">
                <a:pos x="28" y="269"/>
              </a:cxn>
              <a:cxn ang="0">
                <a:pos x="59" y="208"/>
              </a:cxn>
              <a:cxn ang="0">
                <a:pos x="103" y="157"/>
              </a:cxn>
              <a:cxn ang="0">
                <a:pos x="160" y="117"/>
              </a:cxn>
              <a:cxn ang="0">
                <a:pos x="244" y="79"/>
              </a:cxn>
              <a:cxn ang="0">
                <a:pos x="331" y="50"/>
              </a:cxn>
              <a:cxn ang="0">
                <a:pos x="418" y="29"/>
              </a:cxn>
              <a:cxn ang="0">
                <a:pos x="503" y="15"/>
              </a:cxn>
              <a:cxn ang="0">
                <a:pos x="581" y="6"/>
              </a:cxn>
              <a:cxn ang="0">
                <a:pos x="651" y="2"/>
              </a:cxn>
            </a:cxnLst>
            <a:rect l="0" t="0" r="r" b="b"/>
            <a:pathLst>
              <a:path w="1092" h="1224">
                <a:moveTo>
                  <a:pt x="681" y="0"/>
                </a:moveTo>
                <a:lnTo>
                  <a:pt x="762" y="0"/>
                </a:lnTo>
                <a:lnTo>
                  <a:pt x="770" y="1"/>
                </a:lnTo>
                <a:lnTo>
                  <a:pt x="774" y="1"/>
                </a:lnTo>
                <a:lnTo>
                  <a:pt x="815" y="8"/>
                </a:lnTo>
                <a:lnTo>
                  <a:pt x="853" y="17"/>
                </a:lnTo>
                <a:lnTo>
                  <a:pt x="887" y="27"/>
                </a:lnTo>
                <a:lnTo>
                  <a:pt x="917" y="39"/>
                </a:lnTo>
                <a:lnTo>
                  <a:pt x="945" y="53"/>
                </a:lnTo>
                <a:lnTo>
                  <a:pt x="969" y="67"/>
                </a:lnTo>
                <a:lnTo>
                  <a:pt x="991" y="83"/>
                </a:lnTo>
                <a:lnTo>
                  <a:pt x="1010" y="98"/>
                </a:lnTo>
                <a:lnTo>
                  <a:pt x="1026" y="115"/>
                </a:lnTo>
                <a:lnTo>
                  <a:pt x="1040" y="132"/>
                </a:lnTo>
                <a:lnTo>
                  <a:pt x="1053" y="149"/>
                </a:lnTo>
                <a:lnTo>
                  <a:pt x="1062" y="165"/>
                </a:lnTo>
                <a:lnTo>
                  <a:pt x="1070" y="181"/>
                </a:lnTo>
                <a:lnTo>
                  <a:pt x="1077" y="196"/>
                </a:lnTo>
                <a:lnTo>
                  <a:pt x="1082" y="211"/>
                </a:lnTo>
                <a:lnTo>
                  <a:pt x="1086" y="224"/>
                </a:lnTo>
                <a:lnTo>
                  <a:pt x="1088" y="235"/>
                </a:lnTo>
                <a:lnTo>
                  <a:pt x="1091" y="246"/>
                </a:lnTo>
                <a:lnTo>
                  <a:pt x="1092" y="254"/>
                </a:lnTo>
                <a:lnTo>
                  <a:pt x="1092" y="260"/>
                </a:lnTo>
                <a:lnTo>
                  <a:pt x="1092" y="265"/>
                </a:lnTo>
                <a:lnTo>
                  <a:pt x="1040" y="309"/>
                </a:lnTo>
                <a:lnTo>
                  <a:pt x="992" y="353"/>
                </a:lnTo>
                <a:lnTo>
                  <a:pt x="948" y="399"/>
                </a:lnTo>
                <a:lnTo>
                  <a:pt x="909" y="446"/>
                </a:lnTo>
                <a:lnTo>
                  <a:pt x="873" y="493"/>
                </a:lnTo>
                <a:lnTo>
                  <a:pt x="842" y="540"/>
                </a:lnTo>
                <a:lnTo>
                  <a:pt x="814" y="588"/>
                </a:lnTo>
                <a:lnTo>
                  <a:pt x="788" y="636"/>
                </a:lnTo>
                <a:lnTo>
                  <a:pt x="767" y="684"/>
                </a:lnTo>
                <a:lnTo>
                  <a:pt x="748" y="731"/>
                </a:lnTo>
                <a:lnTo>
                  <a:pt x="732" y="777"/>
                </a:lnTo>
                <a:lnTo>
                  <a:pt x="718" y="822"/>
                </a:lnTo>
                <a:lnTo>
                  <a:pt x="708" y="866"/>
                </a:lnTo>
                <a:lnTo>
                  <a:pt x="698" y="909"/>
                </a:lnTo>
                <a:lnTo>
                  <a:pt x="691" y="950"/>
                </a:lnTo>
                <a:lnTo>
                  <a:pt x="686" y="990"/>
                </a:lnTo>
                <a:lnTo>
                  <a:pt x="682" y="1026"/>
                </a:lnTo>
                <a:lnTo>
                  <a:pt x="679" y="1060"/>
                </a:lnTo>
                <a:lnTo>
                  <a:pt x="677" y="1092"/>
                </a:lnTo>
                <a:lnTo>
                  <a:pt x="677" y="1148"/>
                </a:lnTo>
                <a:lnTo>
                  <a:pt x="678" y="1170"/>
                </a:lnTo>
                <a:lnTo>
                  <a:pt x="679" y="1189"/>
                </a:lnTo>
                <a:lnTo>
                  <a:pt x="680" y="1204"/>
                </a:lnTo>
                <a:lnTo>
                  <a:pt x="682" y="1215"/>
                </a:lnTo>
                <a:lnTo>
                  <a:pt x="682" y="1222"/>
                </a:lnTo>
                <a:lnTo>
                  <a:pt x="682" y="1224"/>
                </a:lnTo>
                <a:lnTo>
                  <a:pt x="625" y="1210"/>
                </a:lnTo>
                <a:lnTo>
                  <a:pt x="571" y="1192"/>
                </a:lnTo>
                <a:lnTo>
                  <a:pt x="519" y="1171"/>
                </a:lnTo>
                <a:lnTo>
                  <a:pt x="469" y="1147"/>
                </a:lnTo>
                <a:lnTo>
                  <a:pt x="421" y="1121"/>
                </a:lnTo>
                <a:lnTo>
                  <a:pt x="377" y="1091"/>
                </a:lnTo>
                <a:lnTo>
                  <a:pt x="333" y="1060"/>
                </a:lnTo>
                <a:lnTo>
                  <a:pt x="293" y="1027"/>
                </a:lnTo>
                <a:lnTo>
                  <a:pt x="256" y="991"/>
                </a:lnTo>
                <a:lnTo>
                  <a:pt x="220" y="954"/>
                </a:lnTo>
                <a:lnTo>
                  <a:pt x="187" y="915"/>
                </a:lnTo>
                <a:lnTo>
                  <a:pt x="157" y="876"/>
                </a:lnTo>
                <a:lnTo>
                  <a:pt x="129" y="835"/>
                </a:lnTo>
                <a:lnTo>
                  <a:pt x="104" y="794"/>
                </a:lnTo>
                <a:lnTo>
                  <a:pt x="81" y="751"/>
                </a:lnTo>
                <a:lnTo>
                  <a:pt x="62" y="708"/>
                </a:lnTo>
                <a:lnTo>
                  <a:pt x="45" y="666"/>
                </a:lnTo>
                <a:lnTo>
                  <a:pt x="30" y="623"/>
                </a:lnTo>
                <a:lnTo>
                  <a:pt x="19" y="579"/>
                </a:lnTo>
                <a:lnTo>
                  <a:pt x="10" y="537"/>
                </a:lnTo>
                <a:lnTo>
                  <a:pt x="3" y="495"/>
                </a:lnTo>
                <a:lnTo>
                  <a:pt x="0" y="455"/>
                </a:lnTo>
                <a:lnTo>
                  <a:pt x="0" y="415"/>
                </a:lnTo>
                <a:lnTo>
                  <a:pt x="2" y="375"/>
                </a:lnTo>
                <a:lnTo>
                  <a:pt x="8" y="339"/>
                </a:lnTo>
                <a:lnTo>
                  <a:pt x="16" y="303"/>
                </a:lnTo>
                <a:lnTo>
                  <a:pt x="28" y="269"/>
                </a:lnTo>
                <a:lnTo>
                  <a:pt x="41" y="238"/>
                </a:lnTo>
                <a:lnTo>
                  <a:pt x="59" y="208"/>
                </a:lnTo>
                <a:lnTo>
                  <a:pt x="80" y="181"/>
                </a:lnTo>
                <a:lnTo>
                  <a:pt x="103" y="157"/>
                </a:lnTo>
                <a:lnTo>
                  <a:pt x="129" y="135"/>
                </a:lnTo>
                <a:lnTo>
                  <a:pt x="160" y="117"/>
                </a:lnTo>
                <a:lnTo>
                  <a:pt x="201" y="97"/>
                </a:lnTo>
                <a:lnTo>
                  <a:pt x="244" y="79"/>
                </a:lnTo>
                <a:lnTo>
                  <a:pt x="287" y="63"/>
                </a:lnTo>
                <a:lnTo>
                  <a:pt x="331" y="50"/>
                </a:lnTo>
                <a:lnTo>
                  <a:pt x="375" y="39"/>
                </a:lnTo>
                <a:lnTo>
                  <a:pt x="418" y="29"/>
                </a:lnTo>
                <a:lnTo>
                  <a:pt x="461" y="22"/>
                </a:lnTo>
                <a:lnTo>
                  <a:pt x="503" y="15"/>
                </a:lnTo>
                <a:lnTo>
                  <a:pt x="543" y="10"/>
                </a:lnTo>
                <a:lnTo>
                  <a:pt x="581" y="6"/>
                </a:lnTo>
                <a:lnTo>
                  <a:pt x="618" y="4"/>
                </a:lnTo>
                <a:lnTo>
                  <a:pt x="651" y="2"/>
                </a:lnTo>
                <a:lnTo>
                  <a:pt x="681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0" name="Oval 29">
            <a:extLst>
              <a:ext uri="{FF2B5EF4-FFF2-40B4-BE49-F238E27FC236}">
                <a16:creationId xmlns:a16="http://schemas.microsoft.com/office/drawing/2014/main" id="{25545E3A-D865-4E8C-B585-02628D430692}"/>
              </a:ext>
            </a:extLst>
          </p:cNvPr>
          <p:cNvSpPr/>
          <p:nvPr/>
        </p:nvSpPr>
        <p:spPr>
          <a:xfrm>
            <a:off x="4713549" y="2388444"/>
            <a:ext cx="2869516" cy="281025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0" dist="241300" dir="462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Ins="108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600" b="1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497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CONTA INDIVIDUAL PARTICIPANTE</a:t>
            </a:r>
          </a:p>
        </p:txBody>
      </p:sp>
      <p:grpSp>
        <p:nvGrpSpPr>
          <p:cNvPr id="11" name="Group 30">
            <a:extLst>
              <a:ext uri="{FF2B5EF4-FFF2-40B4-BE49-F238E27FC236}">
                <a16:creationId xmlns:a16="http://schemas.microsoft.com/office/drawing/2014/main" id="{DA97850E-D2DC-4D8F-9038-11ABC6C4DC8C}"/>
              </a:ext>
            </a:extLst>
          </p:cNvPr>
          <p:cNvGrpSpPr>
            <a:grpSpLocks/>
          </p:cNvGrpSpPr>
          <p:nvPr/>
        </p:nvGrpSpPr>
        <p:grpSpPr bwMode="auto">
          <a:xfrm>
            <a:off x="4284557" y="1807241"/>
            <a:ext cx="3800494" cy="3838588"/>
            <a:chOff x="3999031" y="1689109"/>
            <a:chExt cx="4205611" cy="4247458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9DF47AA-DD7F-4CE7-BE96-D542F9698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946" y="4469567"/>
              <a:ext cx="1560440" cy="1429624"/>
            </a:xfrm>
            <a:custGeom>
              <a:avLst/>
              <a:gdLst>
                <a:gd name="T0" fmla="*/ 2147483646 w 1002"/>
                <a:gd name="T1" fmla="*/ 2147483646 h 918"/>
                <a:gd name="T2" fmla="*/ 2147483646 w 1002"/>
                <a:gd name="T3" fmla="*/ 2147483646 h 918"/>
                <a:gd name="T4" fmla="*/ 2147483646 w 1002"/>
                <a:gd name="T5" fmla="*/ 2147483646 h 918"/>
                <a:gd name="T6" fmla="*/ 2147483646 w 1002"/>
                <a:gd name="T7" fmla="*/ 2147483646 h 918"/>
                <a:gd name="T8" fmla="*/ 2147483646 w 1002"/>
                <a:gd name="T9" fmla="*/ 2147483646 h 918"/>
                <a:gd name="T10" fmla="*/ 2147483646 w 1002"/>
                <a:gd name="T11" fmla="*/ 2147483646 h 918"/>
                <a:gd name="T12" fmla="*/ 2147483646 w 1002"/>
                <a:gd name="T13" fmla="*/ 2147483646 h 918"/>
                <a:gd name="T14" fmla="*/ 2147483646 w 1002"/>
                <a:gd name="T15" fmla="*/ 2147483646 h 918"/>
                <a:gd name="T16" fmla="*/ 2147483646 w 1002"/>
                <a:gd name="T17" fmla="*/ 2147483646 h 918"/>
                <a:gd name="T18" fmla="*/ 2147483646 w 1002"/>
                <a:gd name="T19" fmla="*/ 2147483646 h 918"/>
                <a:gd name="T20" fmla="*/ 2147483646 w 1002"/>
                <a:gd name="T21" fmla="*/ 2147483646 h 918"/>
                <a:gd name="T22" fmla="*/ 2147483646 w 1002"/>
                <a:gd name="T23" fmla="*/ 2147483646 h 918"/>
                <a:gd name="T24" fmla="*/ 2147483646 w 1002"/>
                <a:gd name="T25" fmla="*/ 2147483646 h 918"/>
                <a:gd name="T26" fmla="*/ 2147483646 w 1002"/>
                <a:gd name="T27" fmla="*/ 2147483646 h 918"/>
                <a:gd name="T28" fmla="*/ 2147483646 w 1002"/>
                <a:gd name="T29" fmla="*/ 2147483646 h 918"/>
                <a:gd name="T30" fmla="*/ 2147483646 w 1002"/>
                <a:gd name="T31" fmla="*/ 2147483646 h 918"/>
                <a:gd name="T32" fmla="*/ 2147483646 w 1002"/>
                <a:gd name="T33" fmla="*/ 2147483646 h 918"/>
                <a:gd name="T34" fmla="*/ 2147483646 w 1002"/>
                <a:gd name="T35" fmla="*/ 2147483646 h 918"/>
                <a:gd name="T36" fmla="*/ 2147483646 w 1002"/>
                <a:gd name="T37" fmla="*/ 2147483646 h 918"/>
                <a:gd name="T38" fmla="*/ 2147483646 w 1002"/>
                <a:gd name="T39" fmla="*/ 2147483646 h 918"/>
                <a:gd name="T40" fmla="*/ 2147483646 w 1002"/>
                <a:gd name="T41" fmla="*/ 2147483646 h 918"/>
                <a:gd name="T42" fmla="*/ 2147483646 w 1002"/>
                <a:gd name="T43" fmla="*/ 2147483646 h 918"/>
                <a:gd name="T44" fmla="*/ 2147483646 w 1002"/>
                <a:gd name="T45" fmla="*/ 2147483646 h 918"/>
                <a:gd name="T46" fmla="*/ 2147483646 w 1002"/>
                <a:gd name="T47" fmla="*/ 2147483646 h 918"/>
                <a:gd name="T48" fmla="*/ 2147483646 w 1002"/>
                <a:gd name="T49" fmla="*/ 2147483646 h 918"/>
                <a:gd name="T50" fmla="*/ 2147483646 w 1002"/>
                <a:gd name="T51" fmla="*/ 2147483646 h 918"/>
                <a:gd name="T52" fmla="*/ 2147483646 w 1002"/>
                <a:gd name="T53" fmla="*/ 2147483646 h 918"/>
                <a:gd name="T54" fmla="*/ 2147483646 w 1002"/>
                <a:gd name="T55" fmla="*/ 2147483646 h 918"/>
                <a:gd name="T56" fmla="*/ 2147483646 w 1002"/>
                <a:gd name="T57" fmla="*/ 2147483646 h 918"/>
                <a:gd name="T58" fmla="*/ 2147483646 w 1002"/>
                <a:gd name="T59" fmla="*/ 2147483646 h 918"/>
                <a:gd name="T60" fmla="*/ 2147483646 w 1002"/>
                <a:gd name="T61" fmla="*/ 2147483646 h 918"/>
                <a:gd name="T62" fmla="*/ 2147483646 w 1002"/>
                <a:gd name="T63" fmla="*/ 2147483646 h 918"/>
                <a:gd name="T64" fmla="*/ 2147483646 w 1002"/>
                <a:gd name="T65" fmla="*/ 2147483646 h 918"/>
                <a:gd name="T66" fmla="*/ 2147483646 w 1002"/>
                <a:gd name="T67" fmla="*/ 2147483646 h 918"/>
                <a:gd name="T68" fmla="*/ 2147483646 w 1002"/>
                <a:gd name="T69" fmla="*/ 2147483646 h 918"/>
                <a:gd name="T70" fmla="*/ 2147483646 w 1002"/>
                <a:gd name="T71" fmla="*/ 2147483646 h 918"/>
                <a:gd name="T72" fmla="*/ 2147483646 w 1002"/>
                <a:gd name="T73" fmla="*/ 2147483646 h 918"/>
                <a:gd name="T74" fmla="*/ 2147483646 w 1002"/>
                <a:gd name="T75" fmla="*/ 2147483646 h 918"/>
                <a:gd name="T76" fmla="*/ 2147483646 w 1002"/>
                <a:gd name="T77" fmla="*/ 2147483646 h 918"/>
                <a:gd name="T78" fmla="*/ 2147483646 w 1002"/>
                <a:gd name="T79" fmla="*/ 2147483646 h 918"/>
                <a:gd name="T80" fmla="*/ 2147483646 w 1002"/>
                <a:gd name="T81" fmla="*/ 2147483646 h 918"/>
                <a:gd name="T82" fmla="*/ 2147483646 w 1002"/>
                <a:gd name="T83" fmla="*/ 2147483646 h 9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02" h="918">
                  <a:moveTo>
                    <a:pt x="746" y="0"/>
                  </a:moveTo>
                  <a:lnTo>
                    <a:pt x="745" y="3"/>
                  </a:lnTo>
                  <a:lnTo>
                    <a:pt x="744" y="9"/>
                  </a:lnTo>
                  <a:lnTo>
                    <a:pt x="742" y="21"/>
                  </a:lnTo>
                  <a:lnTo>
                    <a:pt x="739" y="35"/>
                  </a:lnTo>
                  <a:lnTo>
                    <a:pt x="737" y="53"/>
                  </a:lnTo>
                  <a:lnTo>
                    <a:pt x="734" y="75"/>
                  </a:lnTo>
                  <a:lnTo>
                    <a:pt x="731" y="101"/>
                  </a:lnTo>
                  <a:lnTo>
                    <a:pt x="728" y="129"/>
                  </a:lnTo>
                  <a:lnTo>
                    <a:pt x="726" y="160"/>
                  </a:lnTo>
                  <a:lnTo>
                    <a:pt x="725" y="193"/>
                  </a:lnTo>
                  <a:lnTo>
                    <a:pt x="724" y="229"/>
                  </a:lnTo>
                  <a:lnTo>
                    <a:pt x="724" y="265"/>
                  </a:lnTo>
                  <a:lnTo>
                    <a:pt x="725" y="304"/>
                  </a:lnTo>
                  <a:lnTo>
                    <a:pt x="727" y="345"/>
                  </a:lnTo>
                  <a:lnTo>
                    <a:pt x="731" y="387"/>
                  </a:lnTo>
                  <a:lnTo>
                    <a:pt x="737" y="429"/>
                  </a:lnTo>
                  <a:lnTo>
                    <a:pt x="745" y="472"/>
                  </a:lnTo>
                  <a:lnTo>
                    <a:pt x="754" y="516"/>
                  </a:lnTo>
                  <a:lnTo>
                    <a:pt x="766" y="559"/>
                  </a:lnTo>
                  <a:lnTo>
                    <a:pt x="780" y="603"/>
                  </a:lnTo>
                  <a:lnTo>
                    <a:pt x="797" y="646"/>
                  </a:lnTo>
                  <a:lnTo>
                    <a:pt x="817" y="689"/>
                  </a:lnTo>
                  <a:lnTo>
                    <a:pt x="839" y="730"/>
                  </a:lnTo>
                  <a:lnTo>
                    <a:pt x="865" y="771"/>
                  </a:lnTo>
                  <a:lnTo>
                    <a:pt x="893" y="810"/>
                  </a:lnTo>
                  <a:lnTo>
                    <a:pt x="926" y="848"/>
                  </a:lnTo>
                  <a:lnTo>
                    <a:pt x="962" y="884"/>
                  </a:lnTo>
                  <a:lnTo>
                    <a:pt x="1002" y="918"/>
                  </a:lnTo>
                  <a:lnTo>
                    <a:pt x="1000" y="918"/>
                  </a:lnTo>
                  <a:lnTo>
                    <a:pt x="994" y="917"/>
                  </a:lnTo>
                  <a:lnTo>
                    <a:pt x="985" y="915"/>
                  </a:lnTo>
                  <a:lnTo>
                    <a:pt x="972" y="913"/>
                  </a:lnTo>
                  <a:lnTo>
                    <a:pt x="956" y="910"/>
                  </a:lnTo>
                  <a:lnTo>
                    <a:pt x="937" y="905"/>
                  </a:lnTo>
                  <a:lnTo>
                    <a:pt x="915" y="899"/>
                  </a:lnTo>
                  <a:lnTo>
                    <a:pt x="890" y="892"/>
                  </a:lnTo>
                  <a:lnTo>
                    <a:pt x="863" y="884"/>
                  </a:lnTo>
                  <a:lnTo>
                    <a:pt x="834" y="874"/>
                  </a:lnTo>
                  <a:lnTo>
                    <a:pt x="802" y="863"/>
                  </a:lnTo>
                  <a:lnTo>
                    <a:pt x="769" y="850"/>
                  </a:lnTo>
                  <a:lnTo>
                    <a:pt x="734" y="835"/>
                  </a:lnTo>
                  <a:lnTo>
                    <a:pt x="697" y="818"/>
                  </a:lnTo>
                  <a:lnTo>
                    <a:pt x="659" y="799"/>
                  </a:lnTo>
                  <a:lnTo>
                    <a:pt x="620" y="778"/>
                  </a:lnTo>
                  <a:lnTo>
                    <a:pt x="580" y="755"/>
                  </a:lnTo>
                  <a:lnTo>
                    <a:pt x="539" y="728"/>
                  </a:lnTo>
                  <a:lnTo>
                    <a:pt x="499" y="700"/>
                  </a:lnTo>
                  <a:lnTo>
                    <a:pt x="457" y="669"/>
                  </a:lnTo>
                  <a:lnTo>
                    <a:pt x="415" y="635"/>
                  </a:lnTo>
                  <a:lnTo>
                    <a:pt x="373" y="598"/>
                  </a:lnTo>
                  <a:lnTo>
                    <a:pt x="332" y="559"/>
                  </a:lnTo>
                  <a:lnTo>
                    <a:pt x="291" y="516"/>
                  </a:lnTo>
                  <a:lnTo>
                    <a:pt x="250" y="470"/>
                  </a:lnTo>
                  <a:lnTo>
                    <a:pt x="211" y="420"/>
                  </a:lnTo>
                  <a:lnTo>
                    <a:pt x="172" y="368"/>
                  </a:lnTo>
                  <a:lnTo>
                    <a:pt x="134" y="312"/>
                  </a:lnTo>
                  <a:lnTo>
                    <a:pt x="98" y="251"/>
                  </a:lnTo>
                  <a:lnTo>
                    <a:pt x="63" y="188"/>
                  </a:lnTo>
                  <a:lnTo>
                    <a:pt x="31" y="120"/>
                  </a:lnTo>
                  <a:lnTo>
                    <a:pt x="0" y="48"/>
                  </a:lnTo>
                  <a:lnTo>
                    <a:pt x="1" y="49"/>
                  </a:lnTo>
                  <a:lnTo>
                    <a:pt x="5" y="52"/>
                  </a:lnTo>
                  <a:lnTo>
                    <a:pt x="13" y="56"/>
                  </a:lnTo>
                  <a:lnTo>
                    <a:pt x="23" y="61"/>
                  </a:lnTo>
                  <a:lnTo>
                    <a:pt x="36" y="68"/>
                  </a:lnTo>
                  <a:lnTo>
                    <a:pt x="51" y="74"/>
                  </a:lnTo>
                  <a:lnTo>
                    <a:pt x="69" y="82"/>
                  </a:lnTo>
                  <a:lnTo>
                    <a:pt x="90" y="89"/>
                  </a:lnTo>
                  <a:lnTo>
                    <a:pt x="113" y="96"/>
                  </a:lnTo>
                  <a:lnTo>
                    <a:pt x="139" y="103"/>
                  </a:lnTo>
                  <a:lnTo>
                    <a:pt x="168" y="109"/>
                  </a:lnTo>
                  <a:lnTo>
                    <a:pt x="199" y="114"/>
                  </a:lnTo>
                  <a:lnTo>
                    <a:pt x="232" y="118"/>
                  </a:lnTo>
                  <a:lnTo>
                    <a:pt x="268" y="120"/>
                  </a:lnTo>
                  <a:lnTo>
                    <a:pt x="305" y="120"/>
                  </a:lnTo>
                  <a:lnTo>
                    <a:pt x="346" y="119"/>
                  </a:lnTo>
                  <a:lnTo>
                    <a:pt x="389" y="115"/>
                  </a:lnTo>
                  <a:lnTo>
                    <a:pt x="433" y="109"/>
                  </a:lnTo>
                  <a:lnTo>
                    <a:pt x="481" y="99"/>
                  </a:lnTo>
                  <a:lnTo>
                    <a:pt x="530" y="87"/>
                  </a:lnTo>
                  <a:lnTo>
                    <a:pt x="580" y="71"/>
                  </a:lnTo>
                  <a:lnTo>
                    <a:pt x="633" y="52"/>
                  </a:lnTo>
                  <a:lnTo>
                    <a:pt x="689" y="28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7EC79F0-97BF-45E1-8AB9-0480A52FE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031" y="2182726"/>
              <a:ext cx="1263082" cy="1891852"/>
            </a:xfrm>
            <a:custGeom>
              <a:avLst/>
              <a:gdLst/>
              <a:ahLst/>
              <a:cxnLst>
                <a:cxn ang="0">
                  <a:pos x="543" y="1"/>
                </a:cxn>
                <a:cxn ang="0">
                  <a:pos x="540" y="17"/>
                </a:cxn>
                <a:cxn ang="0">
                  <a:pos x="535" y="47"/>
                </a:cxn>
                <a:cxn ang="0">
                  <a:pos x="532" y="89"/>
                </a:cxn>
                <a:cxn ang="0">
                  <a:pos x="533" y="144"/>
                </a:cxn>
                <a:cxn ang="0">
                  <a:pos x="540" y="209"/>
                </a:cxn>
                <a:cxn ang="0">
                  <a:pos x="557" y="283"/>
                </a:cxn>
                <a:cxn ang="0">
                  <a:pos x="585" y="366"/>
                </a:cxn>
                <a:cxn ang="0">
                  <a:pos x="627" y="455"/>
                </a:cxn>
                <a:cxn ang="0">
                  <a:pos x="686" y="548"/>
                </a:cxn>
                <a:cxn ang="0">
                  <a:pos x="763" y="647"/>
                </a:cxn>
                <a:cxn ang="0">
                  <a:pos x="808" y="698"/>
                </a:cxn>
                <a:cxn ang="0">
                  <a:pos x="792" y="700"/>
                </a:cxn>
                <a:cxn ang="0">
                  <a:pos x="760" y="704"/>
                </a:cxn>
                <a:cxn ang="0">
                  <a:pos x="716" y="712"/>
                </a:cxn>
                <a:cxn ang="0">
                  <a:pos x="662" y="724"/>
                </a:cxn>
                <a:cxn ang="0">
                  <a:pos x="599" y="740"/>
                </a:cxn>
                <a:cxn ang="0">
                  <a:pos x="530" y="762"/>
                </a:cxn>
                <a:cxn ang="0">
                  <a:pos x="457" y="790"/>
                </a:cxn>
                <a:cxn ang="0">
                  <a:pos x="382" y="825"/>
                </a:cxn>
                <a:cxn ang="0">
                  <a:pos x="307" y="866"/>
                </a:cxn>
                <a:cxn ang="0">
                  <a:pos x="234" y="917"/>
                </a:cxn>
                <a:cxn ang="0">
                  <a:pos x="166" y="977"/>
                </a:cxn>
                <a:cxn ang="0">
                  <a:pos x="104" y="1045"/>
                </a:cxn>
                <a:cxn ang="0">
                  <a:pos x="51" y="1124"/>
                </a:cxn>
                <a:cxn ang="0">
                  <a:pos x="9" y="1214"/>
                </a:cxn>
                <a:cxn ang="0">
                  <a:pos x="7" y="1205"/>
                </a:cxn>
                <a:cxn ang="0">
                  <a:pos x="5" y="1180"/>
                </a:cxn>
                <a:cxn ang="0">
                  <a:pos x="2" y="1139"/>
                </a:cxn>
                <a:cxn ang="0">
                  <a:pos x="0" y="1085"/>
                </a:cxn>
                <a:cxn ang="0">
                  <a:pos x="2" y="1018"/>
                </a:cxn>
                <a:cxn ang="0">
                  <a:pos x="8" y="941"/>
                </a:cxn>
                <a:cxn ang="0">
                  <a:pos x="20" y="854"/>
                </a:cxn>
                <a:cxn ang="0">
                  <a:pos x="42" y="760"/>
                </a:cxn>
                <a:cxn ang="0">
                  <a:pos x="72" y="658"/>
                </a:cxn>
                <a:cxn ang="0">
                  <a:pos x="113" y="552"/>
                </a:cxn>
                <a:cxn ang="0">
                  <a:pos x="167" y="443"/>
                </a:cxn>
                <a:cxn ang="0">
                  <a:pos x="236" y="332"/>
                </a:cxn>
                <a:cxn ang="0">
                  <a:pos x="320" y="220"/>
                </a:cxn>
                <a:cxn ang="0">
                  <a:pos x="422" y="109"/>
                </a:cxn>
                <a:cxn ang="0">
                  <a:pos x="544" y="0"/>
                </a:cxn>
              </a:cxnLst>
              <a:rect l="0" t="0" r="r" b="b"/>
              <a:pathLst>
                <a:path w="811" h="1214">
                  <a:moveTo>
                    <a:pt x="544" y="0"/>
                  </a:moveTo>
                  <a:lnTo>
                    <a:pt x="543" y="1"/>
                  </a:lnTo>
                  <a:lnTo>
                    <a:pt x="542" y="8"/>
                  </a:lnTo>
                  <a:lnTo>
                    <a:pt x="540" y="17"/>
                  </a:lnTo>
                  <a:lnTo>
                    <a:pt x="537" y="31"/>
                  </a:lnTo>
                  <a:lnTo>
                    <a:pt x="535" y="47"/>
                  </a:lnTo>
                  <a:lnTo>
                    <a:pt x="533" y="66"/>
                  </a:lnTo>
                  <a:lnTo>
                    <a:pt x="532" y="89"/>
                  </a:lnTo>
                  <a:lnTo>
                    <a:pt x="532" y="115"/>
                  </a:lnTo>
                  <a:lnTo>
                    <a:pt x="533" y="144"/>
                  </a:lnTo>
                  <a:lnTo>
                    <a:pt x="536" y="176"/>
                  </a:lnTo>
                  <a:lnTo>
                    <a:pt x="540" y="209"/>
                  </a:lnTo>
                  <a:lnTo>
                    <a:pt x="547" y="245"/>
                  </a:lnTo>
                  <a:lnTo>
                    <a:pt x="557" y="283"/>
                  </a:lnTo>
                  <a:lnTo>
                    <a:pt x="569" y="323"/>
                  </a:lnTo>
                  <a:lnTo>
                    <a:pt x="585" y="366"/>
                  </a:lnTo>
                  <a:lnTo>
                    <a:pt x="603" y="409"/>
                  </a:lnTo>
                  <a:lnTo>
                    <a:pt x="627" y="455"/>
                  </a:lnTo>
                  <a:lnTo>
                    <a:pt x="654" y="501"/>
                  </a:lnTo>
                  <a:lnTo>
                    <a:pt x="686" y="548"/>
                  </a:lnTo>
                  <a:lnTo>
                    <a:pt x="722" y="597"/>
                  </a:lnTo>
                  <a:lnTo>
                    <a:pt x="763" y="647"/>
                  </a:lnTo>
                  <a:lnTo>
                    <a:pt x="811" y="698"/>
                  </a:lnTo>
                  <a:lnTo>
                    <a:pt x="808" y="698"/>
                  </a:lnTo>
                  <a:lnTo>
                    <a:pt x="802" y="698"/>
                  </a:lnTo>
                  <a:lnTo>
                    <a:pt x="792" y="700"/>
                  </a:lnTo>
                  <a:lnTo>
                    <a:pt x="778" y="702"/>
                  </a:lnTo>
                  <a:lnTo>
                    <a:pt x="760" y="704"/>
                  </a:lnTo>
                  <a:lnTo>
                    <a:pt x="740" y="707"/>
                  </a:lnTo>
                  <a:lnTo>
                    <a:pt x="716" y="712"/>
                  </a:lnTo>
                  <a:lnTo>
                    <a:pt x="690" y="717"/>
                  </a:lnTo>
                  <a:lnTo>
                    <a:pt x="662" y="724"/>
                  </a:lnTo>
                  <a:lnTo>
                    <a:pt x="631" y="731"/>
                  </a:lnTo>
                  <a:lnTo>
                    <a:pt x="599" y="740"/>
                  </a:lnTo>
                  <a:lnTo>
                    <a:pt x="565" y="751"/>
                  </a:lnTo>
                  <a:lnTo>
                    <a:pt x="530" y="762"/>
                  </a:lnTo>
                  <a:lnTo>
                    <a:pt x="494" y="775"/>
                  </a:lnTo>
                  <a:lnTo>
                    <a:pt x="457" y="790"/>
                  </a:lnTo>
                  <a:lnTo>
                    <a:pt x="420" y="806"/>
                  </a:lnTo>
                  <a:lnTo>
                    <a:pt x="382" y="825"/>
                  </a:lnTo>
                  <a:lnTo>
                    <a:pt x="344" y="844"/>
                  </a:lnTo>
                  <a:lnTo>
                    <a:pt x="307" y="866"/>
                  </a:lnTo>
                  <a:lnTo>
                    <a:pt x="270" y="891"/>
                  </a:lnTo>
                  <a:lnTo>
                    <a:pt x="234" y="917"/>
                  </a:lnTo>
                  <a:lnTo>
                    <a:pt x="200" y="946"/>
                  </a:lnTo>
                  <a:lnTo>
                    <a:pt x="166" y="977"/>
                  </a:lnTo>
                  <a:lnTo>
                    <a:pt x="135" y="1009"/>
                  </a:lnTo>
                  <a:lnTo>
                    <a:pt x="104" y="1045"/>
                  </a:lnTo>
                  <a:lnTo>
                    <a:pt x="77" y="1083"/>
                  </a:lnTo>
                  <a:lnTo>
                    <a:pt x="51" y="1124"/>
                  </a:lnTo>
                  <a:lnTo>
                    <a:pt x="29" y="1167"/>
                  </a:lnTo>
                  <a:lnTo>
                    <a:pt x="9" y="1214"/>
                  </a:lnTo>
                  <a:lnTo>
                    <a:pt x="9" y="1211"/>
                  </a:lnTo>
                  <a:lnTo>
                    <a:pt x="7" y="1205"/>
                  </a:lnTo>
                  <a:lnTo>
                    <a:pt x="7" y="1194"/>
                  </a:lnTo>
                  <a:lnTo>
                    <a:pt x="5" y="1180"/>
                  </a:lnTo>
                  <a:lnTo>
                    <a:pt x="3" y="1161"/>
                  </a:lnTo>
                  <a:lnTo>
                    <a:pt x="2" y="1139"/>
                  </a:lnTo>
                  <a:lnTo>
                    <a:pt x="1" y="1114"/>
                  </a:lnTo>
                  <a:lnTo>
                    <a:pt x="0" y="1085"/>
                  </a:lnTo>
                  <a:lnTo>
                    <a:pt x="0" y="1053"/>
                  </a:lnTo>
                  <a:lnTo>
                    <a:pt x="2" y="1018"/>
                  </a:lnTo>
                  <a:lnTo>
                    <a:pt x="4" y="981"/>
                  </a:lnTo>
                  <a:lnTo>
                    <a:pt x="8" y="941"/>
                  </a:lnTo>
                  <a:lnTo>
                    <a:pt x="13" y="899"/>
                  </a:lnTo>
                  <a:lnTo>
                    <a:pt x="20" y="854"/>
                  </a:lnTo>
                  <a:lnTo>
                    <a:pt x="30" y="808"/>
                  </a:lnTo>
                  <a:lnTo>
                    <a:pt x="42" y="760"/>
                  </a:lnTo>
                  <a:lnTo>
                    <a:pt x="55" y="710"/>
                  </a:lnTo>
                  <a:lnTo>
                    <a:pt x="72" y="658"/>
                  </a:lnTo>
                  <a:lnTo>
                    <a:pt x="91" y="606"/>
                  </a:lnTo>
                  <a:lnTo>
                    <a:pt x="113" y="552"/>
                  </a:lnTo>
                  <a:lnTo>
                    <a:pt x="139" y="499"/>
                  </a:lnTo>
                  <a:lnTo>
                    <a:pt x="167" y="443"/>
                  </a:lnTo>
                  <a:lnTo>
                    <a:pt x="200" y="388"/>
                  </a:lnTo>
                  <a:lnTo>
                    <a:pt x="236" y="332"/>
                  </a:lnTo>
                  <a:lnTo>
                    <a:pt x="276" y="276"/>
                  </a:lnTo>
                  <a:lnTo>
                    <a:pt x="320" y="220"/>
                  </a:lnTo>
                  <a:lnTo>
                    <a:pt x="369" y="164"/>
                  </a:lnTo>
                  <a:lnTo>
                    <a:pt x="422" y="109"/>
                  </a:lnTo>
                  <a:lnTo>
                    <a:pt x="481" y="53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1E9C1B0B-B03C-4B28-90F5-625FD6DFF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508" y="2479591"/>
              <a:ext cx="1061059" cy="2027109"/>
            </a:xfrm>
            <a:custGeom>
              <a:avLst/>
              <a:gdLst/>
              <a:ahLst/>
              <a:cxnLst>
                <a:cxn ang="0">
                  <a:pos x="369" y="6"/>
                </a:cxn>
                <a:cxn ang="0">
                  <a:pos x="384" y="23"/>
                </a:cxn>
                <a:cxn ang="0">
                  <a:pos x="407" y="51"/>
                </a:cxn>
                <a:cxn ang="0">
                  <a:pos x="436" y="89"/>
                </a:cxn>
                <a:cxn ang="0">
                  <a:pos x="470" y="138"/>
                </a:cxn>
                <a:cxn ang="0">
                  <a:pos x="506" y="198"/>
                </a:cxn>
                <a:cxn ang="0">
                  <a:pos x="542" y="266"/>
                </a:cxn>
                <a:cxn ang="0">
                  <a:pos x="578" y="345"/>
                </a:cxn>
                <a:cxn ang="0">
                  <a:pos x="611" y="434"/>
                </a:cxn>
                <a:cxn ang="0">
                  <a:pos x="639" y="532"/>
                </a:cxn>
                <a:cxn ang="0">
                  <a:pos x="662" y="639"/>
                </a:cxn>
                <a:cxn ang="0">
                  <a:pos x="676" y="755"/>
                </a:cxn>
                <a:cxn ang="0">
                  <a:pos x="681" y="879"/>
                </a:cxn>
                <a:cxn ang="0">
                  <a:pos x="674" y="1012"/>
                </a:cxn>
                <a:cxn ang="0">
                  <a:pos x="653" y="1153"/>
                </a:cxn>
                <a:cxn ang="0">
                  <a:pos x="617" y="1302"/>
                </a:cxn>
                <a:cxn ang="0">
                  <a:pos x="615" y="1296"/>
                </a:cxn>
                <a:cxn ang="0">
                  <a:pos x="608" y="1279"/>
                </a:cxn>
                <a:cxn ang="0">
                  <a:pos x="595" y="1254"/>
                </a:cxn>
                <a:cxn ang="0">
                  <a:pos x="575" y="1220"/>
                </a:cxn>
                <a:cxn ang="0">
                  <a:pos x="547" y="1182"/>
                </a:cxn>
                <a:cxn ang="0">
                  <a:pos x="511" y="1139"/>
                </a:cxn>
                <a:cxn ang="0">
                  <a:pos x="466" y="1094"/>
                </a:cxn>
                <a:cxn ang="0">
                  <a:pos x="409" y="1048"/>
                </a:cxn>
                <a:cxn ang="0">
                  <a:pos x="341" y="1004"/>
                </a:cxn>
                <a:cxn ang="0">
                  <a:pos x="261" y="962"/>
                </a:cxn>
                <a:cxn ang="0">
                  <a:pos x="167" y="925"/>
                </a:cxn>
                <a:cxn ang="0">
                  <a:pos x="60" y="894"/>
                </a:cxn>
                <a:cxn ang="0">
                  <a:pos x="2" y="879"/>
                </a:cxn>
                <a:cxn ang="0">
                  <a:pos x="15" y="869"/>
                </a:cxn>
                <a:cxn ang="0">
                  <a:pos x="38" y="847"/>
                </a:cxn>
                <a:cxn ang="0">
                  <a:pos x="69" y="816"/>
                </a:cxn>
                <a:cxn ang="0">
                  <a:pos x="107" y="775"/>
                </a:cxn>
                <a:cxn ang="0">
                  <a:pos x="149" y="725"/>
                </a:cxn>
                <a:cxn ang="0">
                  <a:pos x="193" y="668"/>
                </a:cxn>
                <a:cxn ang="0">
                  <a:pos x="237" y="604"/>
                </a:cxn>
                <a:cxn ang="0">
                  <a:pos x="280" y="533"/>
                </a:cxn>
                <a:cxn ang="0">
                  <a:pos x="317" y="455"/>
                </a:cxn>
                <a:cxn ang="0">
                  <a:pos x="348" y="372"/>
                </a:cxn>
                <a:cxn ang="0">
                  <a:pos x="370" y="285"/>
                </a:cxn>
                <a:cxn ang="0">
                  <a:pos x="382" y="194"/>
                </a:cxn>
                <a:cxn ang="0">
                  <a:pos x="380" y="98"/>
                </a:cxn>
                <a:cxn ang="0">
                  <a:pos x="364" y="0"/>
                </a:cxn>
              </a:cxnLst>
              <a:rect l="0" t="0" r="r" b="b"/>
              <a:pathLst>
                <a:path w="681" h="1302">
                  <a:moveTo>
                    <a:pt x="364" y="0"/>
                  </a:moveTo>
                  <a:lnTo>
                    <a:pt x="369" y="6"/>
                  </a:lnTo>
                  <a:lnTo>
                    <a:pt x="376" y="13"/>
                  </a:lnTo>
                  <a:lnTo>
                    <a:pt x="384" y="23"/>
                  </a:lnTo>
                  <a:lnTo>
                    <a:pt x="395" y="35"/>
                  </a:lnTo>
                  <a:lnTo>
                    <a:pt x="407" y="51"/>
                  </a:lnTo>
                  <a:lnTo>
                    <a:pt x="421" y="69"/>
                  </a:lnTo>
                  <a:lnTo>
                    <a:pt x="436" y="89"/>
                  </a:lnTo>
                  <a:lnTo>
                    <a:pt x="453" y="112"/>
                  </a:lnTo>
                  <a:lnTo>
                    <a:pt x="470" y="138"/>
                  </a:lnTo>
                  <a:lnTo>
                    <a:pt x="488" y="167"/>
                  </a:lnTo>
                  <a:lnTo>
                    <a:pt x="506" y="198"/>
                  </a:lnTo>
                  <a:lnTo>
                    <a:pt x="524" y="231"/>
                  </a:lnTo>
                  <a:lnTo>
                    <a:pt x="542" y="266"/>
                  </a:lnTo>
                  <a:lnTo>
                    <a:pt x="560" y="305"/>
                  </a:lnTo>
                  <a:lnTo>
                    <a:pt x="578" y="345"/>
                  </a:lnTo>
                  <a:lnTo>
                    <a:pt x="595" y="389"/>
                  </a:lnTo>
                  <a:lnTo>
                    <a:pt x="611" y="434"/>
                  </a:lnTo>
                  <a:lnTo>
                    <a:pt x="626" y="482"/>
                  </a:lnTo>
                  <a:lnTo>
                    <a:pt x="639" y="532"/>
                  </a:lnTo>
                  <a:lnTo>
                    <a:pt x="652" y="584"/>
                  </a:lnTo>
                  <a:lnTo>
                    <a:pt x="662" y="639"/>
                  </a:lnTo>
                  <a:lnTo>
                    <a:pt x="670" y="696"/>
                  </a:lnTo>
                  <a:lnTo>
                    <a:pt x="676" y="755"/>
                  </a:lnTo>
                  <a:lnTo>
                    <a:pt x="679" y="816"/>
                  </a:lnTo>
                  <a:lnTo>
                    <a:pt x="681" y="879"/>
                  </a:lnTo>
                  <a:lnTo>
                    <a:pt x="679" y="945"/>
                  </a:lnTo>
                  <a:lnTo>
                    <a:pt x="674" y="1012"/>
                  </a:lnTo>
                  <a:lnTo>
                    <a:pt x="665" y="1082"/>
                  </a:lnTo>
                  <a:lnTo>
                    <a:pt x="653" y="1153"/>
                  </a:lnTo>
                  <a:lnTo>
                    <a:pt x="637" y="1227"/>
                  </a:lnTo>
                  <a:lnTo>
                    <a:pt x="617" y="1302"/>
                  </a:lnTo>
                  <a:lnTo>
                    <a:pt x="617" y="1300"/>
                  </a:lnTo>
                  <a:lnTo>
                    <a:pt x="615" y="1296"/>
                  </a:lnTo>
                  <a:lnTo>
                    <a:pt x="612" y="1289"/>
                  </a:lnTo>
                  <a:lnTo>
                    <a:pt x="608" y="1279"/>
                  </a:lnTo>
                  <a:lnTo>
                    <a:pt x="603" y="1268"/>
                  </a:lnTo>
                  <a:lnTo>
                    <a:pt x="595" y="1254"/>
                  </a:lnTo>
                  <a:lnTo>
                    <a:pt x="586" y="1237"/>
                  </a:lnTo>
                  <a:lnTo>
                    <a:pt x="575" y="1220"/>
                  </a:lnTo>
                  <a:lnTo>
                    <a:pt x="563" y="1202"/>
                  </a:lnTo>
                  <a:lnTo>
                    <a:pt x="547" y="1182"/>
                  </a:lnTo>
                  <a:lnTo>
                    <a:pt x="531" y="1161"/>
                  </a:lnTo>
                  <a:lnTo>
                    <a:pt x="511" y="1139"/>
                  </a:lnTo>
                  <a:lnTo>
                    <a:pt x="489" y="1117"/>
                  </a:lnTo>
                  <a:lnTo>
                    <a:pt x="466" y="1094"/>
                  </a:lnTo>
                  <a:lnTo>
                    <a:pt x="439" y="1071"/>
                  </a:lnTo>
                  <a:lnTo>
                    <a:pt x="409" y="1048"/>
                  </a:lnTo>
                  <a:lnTo>
                    <a:pt x="377" y="1026"/>
                  </a:lnTo>
                  <a:lnTo>
                    <a:pt x="341" y="1004"/>
                  </a:lnTo>
                  <a:lnTo>
                    <a:pt x="303" y="982"/>
                  </a:lnTo>
                  <a:lnTo>
                    <a:pt x="261" y="962"/>
                  </a:lnTo>
                  <a:lnTo>
                    <a:pt x="216" y="943"/>
                  </a:lnTo>
                  <a:lnTo>
                    <a:pt x="167" y="925"/>
                  </a:lnTo>
                  <a:lnTo>
                    <a:pt x="115" y="909"/>
                  </a:lnTo>
                  <a:lnTo>
                    <a:pt x="60" y="894"/>
                  </a:lnTo>
                  <a:lnTo>
                    <a:pt x="0" y="881"/>
                  </a:lnTo>
                  <a:lnTo>
                    <a:pt x="2" y="879"/>
                  </a:lnTo>
                  <a:lnTo>
                    <a:pt x="7" y="875"/>
                  </a:lnTo>
                  <a:lnTo>
                    <a:pt x="15" y="869"/>
                  </a:lnTo>
                  <a:lnTo>
                    <a:pt x="25" y="859"/>
                  </a:lnTo>
                  <a:lnTo>
                    <a:pt x="38" y="847"/>
                  </a:lnTo>
                  <a:lnTo>
                    <a:pt x="52" y="832"/>
                  </a:lnTo>
                  <a:lnTo>
                    <a:pt x="69" y="816"/>
                  </a:lnTo>
                  <a:lnTo>
                    <a:pt x="87" y="796"/>
                  </a:lnTo>
                  <a:lnTo>
                    <a:pt x="107" y="775"/>
                  </a:lnTo>
                  <a:lnTo>
                    <a:pt x="128" y="751"/>
                  </a:lnTo>
                  <a:lnTo>
                    <a:pt x="149" y="725"/>
                  </a:lnTo>
                  <a:lnTo>
                    <a:pt x="171" y="698"/>
                  </a:lnTo>
                  <a:lnTo>
                    <a:pt x="193" y="668"/>
                  </a:lnTo>
                  <a:lnTo>
                    <a:pt x="216" y="637"/>
                  </a:lnTo>
                  <a:lnTo>
                    <a:pt x="237" y="604"/>
                  </a:lnTo>
                  <a:lnTo>
                    <a:pt x="259" y="569"/>
                  </a:lnTo>
                  <a:lnTo>
                    <a:pt x="280" y="533"/>
                  </a:lnTo>
                  <a:lnTo>
                    <a:pt x="299" y="495"/>
                  </a:lnTo>
                  <a:lnTo>
                    <a:pt x="317" y="455"/>
                  </a:lnTo>
                  <a:lnTo>
                    <a:pt x="334" y="415"/>
                  </a:lnTo>
                  <a:lnTo>
                    <a:pt x="348" y="372"/>
                  </a:lnTo>
                  <a:lnTo>
                    <a:pt x="361" y="329"/>
                  </a:lnTo>
                  <a:lnTo>
                    <a:pt x="370" y="285"/>
                  </a:lnTo>
                  <a:lnTo>
                    <a:pt x="378" y="240"/>
                  </a:lnTo>
                  <a:lnTo>
                    <a:pt x="382" y="194"/>
                  </a:lnTo>
                  <a:lnTo>
                    <a:pt x="383" y="146"/>
                  </a:lnTo>
                  <a:lnTo>
                    <a:pt x="380" y="98"/>
                  </a:lnTo>
                  <a:lnTo>
                    <a:pt x="374" y="49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F60AB70-D0A1-40BC-A607-CE9231E55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150" y="4815860"/>
              <a:ext cx="1795369" cy="1120707"/>
            </a:xfrm>
            <a:custGeom>
              <a:avLst/>
              <a:gdLst/>
              <a:ahLst/>
              <a:cxnLst>
                <a:cxn ang="0">
                  <a:pos x="203" y="1"/>
                </a:cxn>
                <a:cxn ang="0">
                  <a:pos x="217" y="10"/>
                </a:cxn>
                <a:cxn ang="0">
                  <a:pos x="245" y="25"/>
                </a:cxn>
                <a:cxn ang="0">
                  <a:pos x="285" y="45"/>
                </a:cxn>
                <a:cxn ang="0">
                  <a:pos x="336" y="68"/>
                </a:cxn>
                <a:cxn ang="0">
                  <a:pos x="396" y="91"/>
                </a:cxn>
                <a:cxn ang="0">
                  <a:pos x="464" y="115"/>
                </a:cxn>
                <a:cxn ang="0">
                  <a:pos x="540" y="136"/>
                </a:cxn>
                <a:cxn ang="0">
                  <a:pos x="621" y="153"/>
                </a:cxn>
                <a:cxn ang="0">
                  <a:pos x="706" y="164"/>
                </a:cxn>
                <a:cxn ang="0">
                  <a:pos x="794" y="166"/>
                </a:cxn>
                <a:cxn ang="0">
                  <a:pos x="884" y="160"/>
                </a:cxn>
                <a:cxn ang="0">
                  <a:pos x="975" y="141"/>
                </a:cxn>
                <a:cxn ang="0">
                  <a:pos x="1065" y="109"/>
                </a:cxn>
                <a:cxn ang="0">
                  <a:pos x="1152" y="62"/>
                </a:cxn>
                <a:cxn ang="0">
                  <a:pos x="1138" y="87"/>
                </a:cxn>
                <a:cxn ang="0">
                  <a:pos x="1120" y="116"/>
                </a:cxn>
                <a:cxn ang="0">
                  <a:pos x="1095" y="154"/>
                </a:cxn>
                <a:cxn ang="0">
                  <a:pos x="1061" y="199"/>
                </a:cxn>
                <a:cxn ang="0">
                  <a:pos x="1020" y="250"/>
                </a:cxn>
                <a:cxn ang="0">
                  <a:pos x="969" y="304"/>
                </a:cxn>
                <a:cxn ang="0">
                  <a:pos x="910" y="361"/>
                </a:cxn>
                <a:cxn ang="0">
                  <a:pos x="842" y="419"/>
                </a:cxn>
                <a:cxn ang="0">
                  <a:pos x="764" y="476"/>
                </a:cxn>
                <a:cxn ang="0">
                  <a:pos x="676" y="532"/>
                </a:cxn>
                <a:cxn ang="0">
                  <a:pos x="577" y="582"/>
                </a:cxn>
                <a:cxn ang="0">
                  <a:pos x="469" y="628"/>
                </a:cxn>
                <a:cxn ang="0">
                  <a:pos x="349" y="666"/>
                </a:cxn>
                <a:cxn ang="0">
                  <a:pos x="218" y="696"/>
                </a:cxn>
                <a:cxn ang="0">
                  <a:pos x="76" y="715"/>
                </a:cxn>
                <a:cxn ang="0">
                  <a:pos x="2" y="719"/>
                </a:cxn>
                <a:cxn ang="0">
                  <a:pos x="11" y="711"/>
                </a:cxn>
                <a:cxn ang="0">
                  <a:pos x="28" y="695"/>
                </a:cxn>
                <a:cxn ang="0">
                  <a:pos x="51" y="670"/>
                </a:cxn>
                <a:cxn ang="0">
                  <a:pos x="78" y="636"/>
                </a:cxn>
                <a:cxn ang="0">
                  <a:pos x="106" y="593"/>
                </a:cxn>
                <a:cxn ang="0">
                  <a:pos x="135" y="540"/>
                </a:cxn>
                <a:cxn ang="0">
                  <a:pos x="162" y="477"/>
                </a:cxn>
                <a:cxn ang="0">
                  <a:pos x="185" y="404"/>
                </a:cxn>
                <a:cxn ang="0">
                  <a:pos x="202" y="320"/>
                </a:cxn>
                <a:cxn ang="0">
                  <a:pos x="212" y="224"/>
                </a:cxn>
                <a:cxn ang="0">
                  <a:pos x="212" y="118"/>
                </a:cxn>
                <a:cxn ang="0">
                  <a:pos x="201" y="0"/>
                </a:cxn>
              </a:cxnLst>
              <a:rect l="0" t="0" r="r" b="b"/>
              <a:pathLst>
                <a:path w="1152" h="720">
                  <a:moveTo>
                    <a:pt x="201" y="0"/>
                  </a:moveTo>
                  <a:lnTo>
                    <a:pt x="203" y="1"/>
                  </a:lnTo>
                  <a:lnTo>
                    <a:pt x="208" y="4"/>
                  </a:lnTo>
                  <a:lnTo>
                    <a:pt x="217" y="10"/>
                  </a:lnTo>
                  <a:lnTo>
                    <a:pt x="230" y="16"/>
                  </a:lnTo>
                  <a:lnTo>
                    <a:pt x="245" y="25"/>
                  </a:lnTo>
                  <a:lnTo>
                    <a:pt x="264" y="34"/>
                  </a:lnTo>
                  <a:lnTo>
                    <a:pt x="285" y="45"/>
                  </a:lnTo>
                  <a:lnTo>
                    <a:pt x="309" y="56"/>
                  </a:lnTo>
                  <a:lnTo>
                    <a:pt x="336" y="68"/>
                  </a:lnTo>
                  <a:lnTo>
                    <a:pt x="365" y="80"/>
                  </a:lnTo>
                  <a:lnTo>
                    <a:pt x="396" y="91"/>
                  </a:lnTo>
                  <a:lnTo>
                    <a:pt x="429" y="104"/>
                  </a:lnTo>
                  <a:lnTo>
                    <a:pt x="464" y="115"/>
                  </a:lnTo>
                  <a:lnTo>
                    <a:pt x="501" y="126"/>
                  </a:lnTo>
                  <a:lnTo>
                    <a:pt x="540" y="136"/>
                  </a:lnTo>
                  <a:lnTo>
                    <a:pt x="579" y="145"/>
                  </a:lnTo>
                  <a:lnTo>
                    <a:pt x="621" y="153"/>
                  </a:lnTo>
                  <a:lnTo>
                    <a:pt x="663" y="159"/>
                  </a:lnTo>
                  <a:lnTo>
                    <a:pt x="706" y="164"/>
                  </a:lnTo>
                  <a:lnTo>
                    <a:pt x="750" y="166"/>
                  </a:lnTo>
                  <a:lnTo>
                    <a:pt x="794" y="166"/>
                  </a:lnTo>
                  <a:lnTo>
                    <a:pt x="839" y="165"/>
                  </a:lnTo>
                  <a:lnTo>
                    <a:pt x="884" y="160"/>
                  </a:lnTo>
                  <a:lnTo>
                    <a:pt x="929" y="152"/>
                  </a:lnTo>
                  <a:lnTo>
                    <a:pt x="975" y="141"/>
                  </a:lnTo>
                  <a:lnTo>
                    <a:pt x="1020" y="127"/>
                  </a:lnTo>
                  <a:lnTo>
                    <a:pt x="1065" y="109"/>
                  </a:lnTo>
                  <a:lnTo>
                    <a:pt x="1109" y="87"/>
                  </a:lnTo>
                  <a:lnTo>
                    <a:pt x="1152" y="62"/>
                  </a:lnTo>
                  <a:lnTo>
                    <a:pt x="1144" y="77"/>
                  </a:lnTo>
                  <a:lnTo>
                    <a:pt x="1138" y="87"/>
                  </a:lnTo>
                  <a:lnTo>
                    <a:pt x="1130" y="100"/>
                  </a:lnTo>
                  <a:lnTo>
                    <a:pt x="1120" y="116"/>
                  </a:lnTo>
                  <a:lnTo>
                    <a:pt x="1109" y="134"/>
                  </a:lnTo>
                  <a:lnTo>
                    <a:pt x="1095" y="154"/>
                  </a:lnTo>
                  <a:lnTo>
                    <a:pt x="1079" y="175"/>
                  </a:lnTo>
                  <a:lnTo>
                    <a:pt x="1061" y="199"/>
                  </a:lnTo>
                  <a:lnTo>
                    <a:pt x="1042" y="224"/>
                  </a:lnTo>
                  <a:lnTo>
                    <a:pt x="1020" y="250"/>
                  </a:lnTo>
                  <a:lnTo>
                    <a:pt x="995" y="277"/>
                  </a:lnTo>
                  <a:lnTo>
                    <a:pt x="969" y="304"/>
                  </a:lnTo>
                  <a:lnTo>
                    <a:pt x="941" y="333"/>
                  </a:lnTo>
                  <a:lnTo>
                    <a:pt x="910" y="361"/>
                  </a:lnTo>
                  <a:lnTo>
                    <a:pt x="877" y="391"/>
                  </a:lnTo>
                  <a:lnTo>
                    <a:pt x="842" y="419"/>
                  </a:lnTo>
                  <a:lnTo>
                    <a:pt x="804" y="448"/>
                  </a:lnTo>
                  <a:lnTo>
                    <a:pt x="764" y="476"/>
                  </a:lnTo>
                  <a:lnTo>
                    <a:pt x="720" y="504"/>
                  </a:lnTo>
                  <a:lnTo>
                    <a:pt x="676" y="532"/>
                  </a:lnTo>
                  <a:lnTo>
                    <a:pt x="628" y="558"/>
                  </a:lnTo>
                  <a:lnTo>
                    <a:pt x="577" y="582"/>
                  </a:lnTo>
                  <a:lnTo>
                    <a:pt x="524" y="606"/>
                  </a:lnTo>
                  <a:lnTo>
                    <a:pt x="469" y="628"/>
                  </a:lnTo>
                  <a:lnTo>
                    <a:pt x="410" y="648"/>
                  </a:lnTo>
                  <a:lnTo>
                    <a:pt x="349" y="666"/>
                  </a:lnTo>
                  <a:lnTo>
                    <a:pt x="285" y="682"/>
                  </a:lnTo>
                  <a:lnTo>
                    <a:pt x="218" y="696"/>
                  </a:lnTo>
                  <a:lnTo>
                    <a:pt x="149" y="706"/>
                  </a:lnTo>
                  <a:lnTo>
                    <a:pt x="76" y="715"/>
                  </a:lnTo>
                  <a:lnTo>
                    <a:pt x="0" y="720"/>
                  </a:lnTo>
                  <a:lnTo>
                    <a:pt x="2" y="719"/>
                  </a:lnTo>
                  <a:lnTo>
                    <a:pt x="5" y="716"/>
                  </a:lnTo>
                  <a:lnTo>
                    <a:pt x="11" y="711"/>
                  </a:lnTo>
                  <a:lnTo>
                    <a:pt x="19" y="704"/>
                  </a:lnTo>
                  <a:lnTo>
                    <a:pt x="28" y="695"/>
                  </a:lnTo>
                  <a:lnTo>
                    <a:pt x="39" y="683"/>
                  </a:lnTo>
                  <a:lnTo>
                    <a:pt x="51" y="670"/>
                  </a:lnTo>
                  <a:lnTo>
                    <a:pt x="64" y="654"/>
                  </a:lnTo>
                  <a:lnTo>
                    <a:pt x="78" y="636"/>
                  </a:lnTo>
                  <a:lnTo>
                    <a:pt x="92" y="616"/>
                  </a:lnTo>
                  <a:lnTo>
                    <a:pt x="106" y="593"/>
                  </a:lnTo>
                  <a:lnTo>
                    <a:pt x="121" y="568"/>
                  </a:lnTo>
                  <a:lnTo>
                    <a:pt x="135" y="540"/>
                  </a:lnTo>
                  <a:lnTo>
                    <a:pt x="149" y="510"/>
                  </a:lnTo>
                  <a:lnTo>
                    <a:pt x="162" y="477"/>
                  </a:lnTo>
                  <a:lnTo>
                    <a:pt x="174" y="441"/>
                  </a:lnTo>
                  <a:lnTo>
                    <a:pt x="185" y="404"/>
                  </a:lnTo>
                  <a:lnTo>
                    <a:pt x="195" y="363"/>
                  </a:lnTo>
                  <a:lnTo>
                    <a:pt x="202" y="320"/>
                  </a:lnTo>
                  <a:lnTo>
                    <a:pt x="208" y="273"/>
                  </a:lnTo>
                  <a:lnTo>
                    <a:pt x="212" y="224"/>
                  </a:lnTo>
                  <a:lnTo>
                    <a:pt x="213" y="173"/>
                  </a:lnTo>
                  <a:lnTo>
                    <a:pt x="212" y="118"/>
                  </a:lnTo>
                  <a:lnTo>
                    <a:pt x="208" y="6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EB687A4-4C65-44AF-80D2-EE5F08228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844" y="1776953"/>
              <a:ext cx="2065904" cy="1090844"/>
            </a:xfrm>
            <a:custGeom>
              <a:avLst/>
              <a:gdLst/>
              <a:ahLst/>
              <a:cxnLst>
                <a:cxn ang="0">
                  <a:pos x="650" y="0"/>
                </a:cxn>
                <a:cxn ang="0">
                  <a:pos x="772" y="9"/>
                </a:cxn>
                <a:cxn ang="0">
                  <a:pos x="901" y="30"/>
                </a:cxn>
                <a:cxn ang="0">
                  <a:pos x="1037" y="66"/>
                </a:cxn>
                <a:cxn ang="0">
                  <a:pos x="1179" y="117"/>
                </a:cxn>
                <a:cxn ang="0">
                  <a:pos x="1326" y="188"/>
                </a:cxn>
                <a:cxn ang="0">
                  <a:pos x="1319" y="189"/>
                </a:cxn>
                <a:cxn ang="0">
                  <a:pos x="1300" y="193"/>
                </a:cxn>
                <a:cxn ang="0">
                  <a:pos x="1269" y="201"/>
                </a:cxn>
                <a:cxn ang="0">
                  <a:pos x="1230" y="214"/>
                </a:cxn>
                <a:cxn ang="0">
                  <a:pos x="1183" y="235"/>
                </a:cxn>
                <a:cxn ang="0">
                  <a:pos x="1131" y="265"/>
                </a:cxn>
                <a:cxn ang="0">
                  <a:pos x="1074" y="304"/>
                </a:cxn>
                <a:cxn ang="0">
                  <a:pos x="1013" y="355"/>
                </a:cxn>
                <a:cxn ang="0">
                  <a:pos x="953" y="419"/>
                </a:cxn>
                <a:cxn ang="0">
                  <a:pos x="893" y="496"/>
                </a:cxn>
                <a:cxn ang="0">
                  <a:pos x="836" y="590"/>
                </a:cxn>
                <a:cxn ang="0">
                  <a:pos x="782" y="701"/>
                </a:cxn>
                <a:cxn ang="0">
                  <a:pos x="778" y="693"/>
                </a:cxn>
                <a:cxn ang="0">
                  <a:pos x="765" y="670"/>
                </a:cxn>
                <a:cxn ang="0">
                  <a:pos x="743" y="635"/>
                </a:cxn>
                <a:cxn ang="0">
                  <a:pos x="713" y="591"/>
                </a:cxn>
                <a:cxn ang="0">
                  <a:pos x="675" y="539"/>
                </a:cxn>
                <a:cxn ang="0">
                  <a:pos x="629" y="482"/>
                </a:cxn>
                <a:cxn ang="0">
                  <a:pos x="576" y="424"/>
                </a:cxn>
                <a:cxn ang="0">
                  <a:pos x="515" y="365"/>
                </a:cxn>
                <a:cxn ang="0">
                  <a:pos x="447" y="309"/>
                </a:cxn>
                <a:cxn ang="0">
                  <a:pos x="371" y="258"/>
                </a:cxn>
                <a:cxn ang="0">
                  <a:pos x="288" y="215"/>
                </a:cxn>
                <a:cxn ang="0">
                  <a:pos x="199" y="182"/>
                </a:cxn>
                <a:cxn ang="0">
                  <a:pos x="102" y="162"/>
                </a:cxn>
                <a:cxn ang="0">
                  <a:pos x="0" y="156"/>
                </a:cxn>
                <a:cxn ang="0">
                  <a:pos x="7" y="151"/>
                </a:cxn>
                <a:cxn ang="0">
                  <a:pos x="30" y="139"/>
                </a:cxn>
                <a:cxn ang="0">
                  <a:pos x="89" y="111"/>
                </a:cxn>
                <a:cxn ang="0">
                  <a:pos x="145" y="87"/>
                </a:cxn>
                <a:cxn ang="0">
                  <a:pos x="213" y="63"/>
                </a:cxn>
                <a:cxn ang="0">
                  <a:pos x="292" y="40"/>
                </a:cxn>
                <a:cxn ang="0">
                  <a:pos x="382" y="21"/>
                </a:cxn>
                <a:cxn ang="0">
                  <a:pos x="482" y="7"/>
                </a:cxn>
                <a:cxn ang="0">
                  <a:pos x="592" y="0"/>
                </a:cxn>
              </a:cxnLst>
              <a:rect l="0" t="0" r="r" b="b"/>
              <a:pathLst>
                <a:path w="1326" h="701">
                  <a:moveTo>
                    <a:pt x="592" y="0"/>
                  </a:moveTo>
                  <a:lnTo>
                    <a:pt x="650" y="0"/>
                  </a:lnTo>
                  <a:lnTo>
                    <a:pt x="710" y="4"/>
                  </a:lnTo>
                  <a:lnTo>
                    <a:pt x="772" y="9"/>
                  </a:lnTo>
                  <a:lnTo>
                    <a:pt x="836" y="18"/>
                  </a:lnTo>
                  <a:lnTo>
                    <a:pt x="901" y="30"/>
                  </a:lnTo>
                  <a:lnTo>
                    <a:pt x="968" y="46"/>
                  </a:lnTo>
                  <a:lnTo>
                    <a:pt x="1037" y="66"/>
                  </a:lnTo>
                  <a:lnTo>
                    <a:pt x="1107" y="89"/>
                  </a:lnTo>
                  <a:lnTo>
                    <a:pt x="1179" y="117"/>
                  </a:lnTo>
                  <a:lnTo>
                    <a:pt x="1251" y="150"/>
                  </a:lnTo>
                  <a:lnTo>
                    <a:pt x="1326" y="188"/>
                  </a:lnTo>
                  <a:lnTo>
                    <a:pt x="1324" y="188"/>
                  </a:lnTo>
                  <a:lnTo>
                    <a:pt x="1319" y="189"/>
                  </a:lnTo>
                  <a:lnTo>
                    <a:pt x="1311" y="190"/>
                  </a:lnTo>
                  <a:lnTo>
                    <a:pt x="1300" y="193"/>
                  </a:lnTo>
                  <a:lnTo>
                    <a:pt x="1286" y="196"/>
                  </a:lnTo>
                  <a:lnTo>
                    <a:pt x="1269" y="201"/>
                  </a:lnTo>
                  <a:lnTo>
                    <a:pt x="1251" y="207"/>
                  </a:lnTo>
                  <a:lnTo>
                    <a:pt x="1230" y="214"/>
                  </a:lnTo>
                  <a:lnTo>
                    <a:pt x="1207" y="224"/>
                  </a:lnTo>
                  <a:lnTo>
                    <a:pt x="1183" y="235"/>
                  </a:lnTo>
                  <a:lnTo>
                    <a:pt x="1158" y="249"/>
                  </a:lnTo>
                  <a:lnTo>
                    <a:pt x="1131" y="265"/>
                  </a:lnTo>
                  <a:lnTo>
                    <a:pt x="1102" y="283"/>
                  </a:lnTo>
                  <a:lnTo>
                    <a:pt x="1074" y="304"/>
                  </a:lnTo>
                  <a:lnTo>
                    <a:pt x="1043" y="328"/>
                  </a:lnTo>
                  <a:lnTo>
                    <a:pt x="1013" y="355"/>
                  </a:lnTo>
                  <a:lnTo>
                    <a:pt x="983" y="385"/>
                  </a:lnTo>
                  <a:lnTo>
                    <a:pt x="953" y="419"/>
                  </a:lnTo>
                  <a:lnTo>
                    <a:pt x="923" y="455"/>
                  </a:lnTo>
                  <a:lnTo>
                    <a:pt x="893" y="496"/>
                  </a:lnTo>
                  <a:lnTo>
                    <a:pt x="864" y="541"/>
                  </a:lnTo>
                  <a:lnTo>
                    <a:pt x="836" y="590"/>
                  </a:lnTo>
                  <a:lnTo>
                    <a:pt x="808" y="643"/>
                  </a:lnTo>
                  <a:lnTo>
                    <a:pt x="782" y="701"/>
                  </a:lnTo>
                  <a:lnTo>
                    <a:pt x="781" y="698"/>
                  </a:lnTo>
                  <a:lnTo>
                    <a:pt x="778" y="693"/>
                  </a:lnTo>
                  <a:lnTo>
                    <a:pt x="772" y="683"/>
                  </a:lnTo>
                  <a:lnTo>
                    <a:pt x="765" y="670"/>
                  </a:lnTo>
                  <a:lnTo>
                    <a:pt x="755" y="654"/>
                  </a:lnTo>
                  <a:lnTo>
                    <a:pt x="743" y="635"/>
                  </a:lnTo>
                  <a:lnTo>
                    <a:pt x="729" y="614"/>
                  </a:lnTo>
                  <a:lnTo>
                    <a:pt x="713" y="591"/>
                  </a:lnTo>
                  <a:lnTo>
                    <a:pt x="695" y="566"/>
                  </a:lnTo>
                  <a:lnTo>
                    <a:pt x="675" y="539"/>
                  </a:lnTo>
                  <a:lnTo>
                    <a:pt x="654" y="511"/>
                  </a:lnTo>
                  <a:lnTo>
                    <a:pt x="629" y="482"/>
                  </a:lnTo>
                  <a:lnTo>
                    <a:pt x="604" y="453"/>
                  </a:lnTo>
                  <a:lnTo>
                    <a:pt x="576" y="424"/>
                  </a:lnTo>
                  <a:lnTo>
                    <a:pt x="546" y="393"/>
                  </a:lnTo>
                  <a:lnTo>
                    <a:pt x="515" y="365"/>
                  </a:lnTo>
                  <a:lnTo>
                    <a:pt x="482" y="336"/>
                  </a:lnTo>
                  <a:lnTo>
                    <a:pt x="447" y="309"/>
                  </a:lnTo>
                  <a:lnTo>
                    <a:pt x="410" y="283"/>
                  </a:lnTo>
                  <a:lnTo>
                    <a:pt x="371" y="258"/>
                  </a:lnTo>
                  <a:lnTo>
                    <a:pt x="330" y="235"/>
                  </a:lnTo>
                  <a:lnTo>
                    <a:pt x="288" y="215"/>
                  </a:lnTo>
                  <a:lnTo>
                    <a:pt x="244" y="197"/>
                  </a:lnTo>
                  <a:lnTo>
                    <a:pt x="199" y="182"/>
                  </a:lnTo>
                  <a:lnTo>
                    <a:pt x="151" y="170"/>
                  </a:lnTo>
                  <a:lnTo>
                    <a:pt x="102" y="162"/>
                  </a:lnTo>
                  <a:lnTo>
                    <a:pt x="52" y="157"/>
                  </a:lnTo>
                  <a:lnTo>
                    <a:pt x="0" y="156"/>
                  </a:lnTo>
                  <a:lnTo>
                    <a:pt x="1" y="155"/>
                  </a:lnTo>
                  <a:lnTo>
                    <a:pt x="7" y="151"/>
                  </a:lnTo>
                  <a:lnTo>
                    <a:pt x="17" y="146"/>
                  </a:lnTo>
                  <a:lnTo>
                    <a:pt x="30" y="139"/>
                  </a:lnTo>
                  <a:lnTo>
                    <a:pt x="66" y="121"/>
                  </a:lnTo>
                  <a:lnTo>
                    <a:pt x="89" y="111"/>
                  </a:lnTo>
                  <a:lnTo>
                    <a:pt x="116" y="99"/>
                  </a:lnTo>
                  <a:lnTo>
                    <a:pt x="145" y="87"/>
                  </a:lnTo>
                  <a:lnTo>
                    <a:pt x="177" y="75"/>
                  </a:lnTo>
                  <a:lnTo>
                    <a:pt x="213" y="63"/>
                  </a:lnTo>
                  <a:lnTo>
                    <a:pt x="252" y="51"/>
                  </a:lnTo>
                  <a:lnTo>
                    <a:pt x="292" y="40"/>
                  </a:lnTo>
                  <a:lnTo>
                    <a:pt x="336" y="30"/>
                  </a:lnTo>
                  <a:lnTo>
                    <a:pt x="382" y="21"/>
                  </a:lnTo>
                  <a:lnTo>
                    <a:pt x="431" y="13"/>
                  </a:lnTo>
                  <a:lnTo>
                    <a:pt x="482" y="7"/>
                  </a:lnTo>
                  <a:lnTo>
                    <a:pt x="536" y="3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id="{4DFC8E07-3486-4FE3-AF57-1ECEAE2FF944}"/>
                </a:ext>
              </a:extLst>
            </p:cNvPr>
            <p:cNvSpPr txBox="1"/>
            <p:nvPr/>
          </p:nvSpPr>
          <p:spPr>
            <a:xfrm>
              <a:off x="5870733" y="1689109"/>
              <a:ext cx="1013238" cy="6470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01</a:t>
              </a:r>
            </a:p>
          </p:txBody>
        </p:sp>
        <p:sp>
          <p:nvSpPr>
            <p:cNvPr id="18" name="TextBox 23">
              <a:extLst>
                <a:ext uri="{FF2B5EF4-FFF2-40B4-BE49-F238E27FC236}">
                  <a16:creationId xmlns:a16="http://schemas.microsoft.com/office/drawing/2014/main" id="{637B490F-8F54-40AA-8969-2F50D1A361A4}"/>
                </a:ext>
              </a:extLst>
            </p:cNvPr>
            <p:cNvSpPr txBox="1"/>
            <p:nvPr/>
          </p:nvSpPr>
          <p:spPr>
            <a:xfrm>
              <a:off x="7354600" y="3304343"/>
              <a:ext cx="850042" cy="647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02</a:t>
              </a: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0B0F8AA2-B706-4B2C-8394-851CB4CA70B2}"/>
                </a:ext>
              </a:extLst>
            </p:cNvPr>
            <p:cNvSpPr txBox="1"/>
            <p:nvPr/>
          </p:nvSpPr>
          <p:spPr>
            <a:xfrm>
              <a:off x="6446143" y="4982736"/>
              <a:ext cx="850042" cy="647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03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051CD334-BBE3-4B6D-9B03-E3B8CAA2FE44}"/>
                </a:ext>
              </a:extLst>
            </p:cNvPr>
            <p:cNvSpPr txBox="1"/>
            <p:nvPr/>
          </p:nvSpPr>
          <p:spPr>
            <a:xfrm>
              <a:off x="4365633" y="4664793"/>
              <a:ext cx="850042" cy="647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04</a:t>
              </a:r>
            </a:p>
          </p:txBody>
        </p:sp>
        <p:sp>
          <p:nvSpPr>
            <p:cNvPr id="21" name="TextBox 26">
              <a:extLst>
                <a:ext uri="{FF2B5EF4-FFF2-40B4-BE49-F238E27FC236}">
                  <a16:creationId xmlns:a16="http://schemas.microsoft.com/office/drawing/2014/main" id="{4F005015-EACA-4784-BD1B-404A33225608}"/>
                </a:ext>
              </a:extLst>
            </p:cNvPr>
            <p:cNvSpPr txBox="1"/>
            <p:nvPr/>
          </p:nvSpPr>
          <p:spPr>
            <a:xfrm>
              <a:off x="4120435" y="2747923"/>
              <a:ext cx="850042" cy="647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05</a:t>
              </a:r>
            </a:p>
          </p:txBody>
        </p:sp>
      </p:grpSp>
      <p:sp>
        <p:nvSpPr>
          <p:cNvPr id="22" name="TextBox 30">
            <a:extLst>
              <a:ext uri="{FF2B5EF4-FFF2-40B4-BE49-F238E27FC236}">
                <a16:creationId xmlns:a16="http://schemas.microsoft.com/office/drawing/2014/main" id="{17811276-0080-4581-943E-D5CC7B1AE692}"/>
              </a:ext>
            </a:extLst>
          </p:cNvPr>
          <p:cNvSpPr txBox="1"/>
          <p:nvPr/>
        </p:nvSpPr>
        <p:spPr>
          <a:xfrm>
            <a:off x="4470912" y="995274"/>
            <a:ext cx="3367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CONTRIBUIÇÃO BÁSICA</a:t>
            </a:r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0DEA1C63-7EA2-4A86-B7CA-EB56B7774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016" y="1358475"/>
            <a:ext cx="3912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1% ou 2% do Salário de Participação (SP)</a:t>
            </a:r>
          </a:p>
        </p:txBody>
      </p:sp>
      <p:sp>
        <p:nvSpPr>
          <p:cNvPr id="24" name="TextBox 30">
            <a:extLst>
              <a:ext uri="{FF2B5EF4-FFF2-40B4-BE49-F238E27FC236}">
                <a16:creationId xmlns:a16="http://schemas.microsoft.com/office/drawing/2014/main" id="{4F04CC8E-2C1B-4E49-A17D-B29AB68BE2F2}"/>
              </a:ext>
            </a:extLst>
          </p:cNvPr>
          <p:cNvSpPr txBox="1"/>
          <p:nvPr/>
        </p:nvSpPr>
        <p:spPr>
          <a:xfrm>
            <a:off x="8054658" y="2585826"/>
            <a:ext cx="2754312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CONTRIBUIÇÃO ADICIONAL</a:t>
            </a: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2D9213F3-D9A0-4373-AACF-2DAD082C9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0480" y="3194729"/>
            <a:ext cx="30117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kumimoji="0" lang="pt-BR" alt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1% a 9% sobre SP excedente a 10 </a:t>
            </a:r>
            <a:r>
              <a:rPr kumimoji="0" lang="pt-BR" altLang="pt-B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UMP</a:t>
            </a:r>
            <a:r>
              <a:rPr kumimoji="0" lang="pt-BR" alt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         (= R$ </a:t>
            </a:r>
            <a:r>
              <a:rPr lang="pt-BR" altLang="pt-B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5.356,90)</a:t>
            </a:r>
            <a:endParaRPr kumimoji="0" lang="pt-BR" alt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6" name="TextBox 30">
            <a:extLst>
              <a:ext uri="{FF2B5EF4-FFF2-40B4-BE49-F238E27FC236}">
                <a16:creationId xmlns:a16="http://schemas.microsoft.com/office/drawing/2014/main" id="{5A5B973D-2316-4653-9AD4-B8E4B3668DE1}"/>
              </a:ext>
            </a:extLst>
          </p:cNvPr>
          <p:cNvSpPr txBox="1"/>
          <p:nvPr/>
        </p:nvSpPr>
        <p:spPr>
          <a:xfrm>
            <a:off x="7811771" y="4594833"/>
            <a:ext cx="3240087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CONTRIBUIÇÃO OPCIONAL</a:t>
            </a:r>
          </a:p>
        </p:txBody>
      </p:sp>
      <p:sp>
        <p:nvSpPr>
          <p:cNvPr id="27" name="TextBox 31">
            <a:extLst>
              <a:ext uri="{FF2B5EF4-FFF2-40B4-BE49-F238E27FC236}">
                <a16:creationId xmlns:a16="http://schemas.microsoft.com/office/drawing/2014/main" id="{597062A5-94C7-4423-BF69-C46958207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5041" y="5188629"/>
            <a:ext cx="33535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% inteiro sobre SP excedente a 10 UMP</a:t>
            </a:r>
            <a:endParaRPr kumimoji="0" lang="pt-BR" alt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8" name="TextBox 30">
            <a:extLst>
              <a:ext uri="{FF2B5EF4-FFF2-40B4-BE49-F238E27FC236}">
                <a16:creationId xmlns:a16="http://schemas.microsoft.com/office/drawing/2014/main" id="{75AE3A74-F7E1-418E-A9FA-4A58C6A0ACEE}"/>
              </a:ext>
            </a:extLst>
          </p:cNvPr>
          <p:cNvSpPr txBox="1"/>
          <p:nvPr/>
        </p:nvSpPr>
        <p:spPr>
          <a:xfrm>
            <a:off x="1788366" y="2585826"/>
            <a:ext cx="2754313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CONTRIBUIÇÃO VOLUNTÁRIA</a:t>
            </a:r>
          </a:p>
        </p:txBody>
      </p:sp>
      <p:sp>
        <p:nvSpPr>
          <p:cNvPr id="29" name="TextBox 31">
            <a:extLst>
              <a:ext uri="{FF2B5EF4-FFF2-40B4-BE49-F238E27FC236}">
                <a16:creationId xmlns:a16="http://schemas.microsoft.com/office/drawing/2014/main" id="{F3279E2A-8308-4562-BC78-FE719E2B5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47" y="3194729"/>
            <a:ext cx="2393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valor em R$ 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% inteiro do SP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F1EDF8D8-8E96-4C23-A324-8F3871260ABC}"/>
              </a:ext>
            </a:extLst>
          </p:cNvPr>
          <p:cNvSpPr txBox="1"/>
          <p:nvPr/>
        </p:nvSpPr>
        <p:spPr>
          <a:xfrm>
            <a:off x="1418719" y="4541862"/>
            <a:ext cx="2909887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CONTRIBUIÇÃO ESPORÁDICA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7C9CE787-EBD7-4242-B8B9-30708B0D9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85" y="5188629"/>
            <a:ext cx="2886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% inteiro s/ parcelas não integrantes do SP</a:t>
            </a:r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0F039F61-059C-49FB-91D6-0D3D46331217}"/>
              </a:ext>
            </a:extLst>
          </p:cNvPr>
          <p:cNvSpPr txBox="1">
            <a:spLocks/>
          </p:cNvSpPr>
          <p:nvPr/>
        </p:nvSpPr>
        <p:spPr>
          <a:xfrm>
            <a:off x="2154748" y="157324"/>
            <a:ext cx="9114191" cy="746223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497E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497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Contribuições Participantes Ativos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E58B0B1F-AAA8-4DC2-9E32-F3D239974756}"/>
              </a:ext>
            </a:extLst>
          </p:cNvPr>
          <p:cNvSpPr/>
          <p:nvPr/>
        </p:nvSpPr>
        <p:spPr>
          <a:xfrm>
            <a:off x="4289319" y="6028018"/>
            <a:ext cx="4092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Monotype Sorts" pitchFamily="2" charset="2"/>
              </a:rPr>
              <a:t>Obs.: 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Monotype Sorts" pitchFamily="2" charset="2"/>
              </a:rPr>
              <a:t>12 contribuições mensais. </a:t>
            </a:r>
          </a:p>
          <a:p>
            <a:pPr lvl="0"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Monotype Sorts" pitchFamily="2" charset="2"/>
              </a:rPr>
              <a:t>UMP = </a:t>
            </a:r>
            <a:r>
              <a:rPr lang="pt-BR" altLang="pt-BR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sym typeface="Monotype Sorts" pitchFamily="2" charset="2"/>
              </a:rPr>
              <a:t>R$ 535,69 (janeiro/2022) 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  <a:sym typeface="Monotype Sort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4962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22">
            <a:extLst>
              <a:ext uri="{FF2B5EF4-FFF2-40B4-BE49-F238E27FC236}">
                <a16:creationId xmlns:a16="http://schemas.microsoft.com/office/drawing/2014/main" id="{47D5235B-A06C-4403-977F-ECB1424A2E41}"/>
              </a:ext>
            </a:extLst>
          </p:cNvPr>
          <p:cNvSpPr/>
          <p:nvPr/>
        </p:nvSpPr>
        <p:spPr>
          <a:xfrm>
            <a:off x="4052887" y="3331684"/>
            <a:ext cx="4086225" cy="28575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70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9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5" name="TextBox 24">
            <a:extLst>
              <a:ext uri="{FF2B5EF4-FFF2-40B4-BE49-F238E27FC236}">
                <a16:creationId xmlns:a16="http://schemas.microsoft.com/office/drawing/2014/main" id="{EFC8CAEB-9418-4CF2-A1CA-185D66E9B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506" y="1604951"/>
            <a:ext cx="12808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400" b="1" dirty="0"/>
              <a:t>1% do SP</a:t>
            </a:r>
          </a:p>
        </p:txBody>
      </p:sp>
      <p:grpSp>
        <p:nvGrpSpPr>
          <p:cNvPr id="36" name="Group 42">
            <a:extLst>
              <a:ext uri="{FF2B5EF4-FFF2-40B4-BE49-F238E27FC236}">
                <a16:creationId xmlns:a16="http://schemas.microsoft.com/office/drawing/2014/main" id="{829FDF54-A49E-4704-9267-68020C2745EF}"/>
              </a:ext>
            </a:extLst>
          </p:cNvPr>
          <p:cNvGrpSpPr>
            <a:grpSpLocks/>
          </p:cNvGrpSpPr>
          <p:nvPr/>
        </p:nvGrpSpPr>
        <p:grpSpPr bwMode="auto">
          <a:xfrm>
            <a:off x="7436413" y="1703278"/>
            <a:ext cx="996950" cy="107950"/>
            <a:chOff x="7008812" y="1757084"/>
            <a:chExt cx="1328360" cy="143435"/>
          </a:xfrm>
        </p:grpSpPr>
        <p:cxnSp>
          <p:nvCxnSpPr>
            <p:cNvPr id="37" name="Straight Connector 26">
              <a:extLst>
                <a:ext uri="{FF2B5EF4-FFF2-40B4-BE49-F238E27FC236}">
                  <a16:creationId xmlns:a16="http://schemas.microsoft.com/office/drawing/2014/main" id="{13612A35-D8B3-4ED1-B08C-A9F141B712E5}"/>
                </a:ext>
              </a:extLst>
            </p:cNvPr>
            <p:cNvCxnSpPr/>
            <p:nvPr/>
          </p:nvCxnSpPr>
          <p:spPr>
            <a:xfrm>
              <a:off x="7008812" y="1828802"/>
              <a:ext cx="1218368" cy="210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27">
              <a:extLst>
                <a:ext uri="{FF2B5EF4-FFF2-40B4-BE49-F238E27FC236}">
                  <a16:creationId xmlns:a16="http://schemas.microsoft.com/office/drawing/2014/main" id="{850F160B-8E61-4F8F-AF4C-E69FBBB52C88}"/>
                </a:ext>
              </a:extLst>
            </p:cNvPr>
            <p:cNvSpPr/>
            <p:nvPr/>
          </p:nvSpPr>
          <p:spPr>
            <a:xfrm>
              <a:off x="8193337" y="1757084"/>
              <a:ext cx="143835" cy="14343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1"/>
            </a:p>
          </p:txBody>
        </p:sp>
      </p:grpSp>
      <p:sp>
        <p:nvSpPr>
          <p:cNvPr id="39" name="TextBox 39">
            <a:extLst>
              <a:ext uri="{FF2B5EF4-FFF2-40B4-BE49-F238E27FC236}">
                <a16:creationId xmlns:a16="http://schemas.microsoft.com/office/drawing/2014/main" id="{CE132F7A-C4AC-48BB-9932-F14584108E8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695453" y="2225104"/>
            <a:ext cx="1843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400" b="1" dirty="0"/>
              <a:t>1%  a  9% = participante</a:t>
            </a:r>
          </a:p>
        </p:txBody>
      </p:sp>
      <p:grpSp>
        <p:nvGrpSpPr>
          <p:cNvPr id="40" name="Group 48">
            <a:extLst>
              <a:ext uri="{FF2B5EF4-FFF2-40B4-BE49-F238E27FC236}">
                <a16:creationId xmlns:a16="http://schemas.microsoft.com/office/drawing/2014/main" id="{C3614D77-F724-4DCF-B3B5-68053470A6D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303253" y="2440062"/>
            <a:ext cx="995362" cy="107950"/>
            <a:chOff x="7008812" y="1757084"/>
            <a:chExt cx="1328360" cy="143435"/>
          </a:xfrm>
        </p:grpSpPr>
        <p:cxnSp>
          <p:nvCxnSpPr>
            <p:cNvPr id="41" name="Straight Connector 41">
              <a:extLst>
                <a:ext uri="{FF2B5EF4-FFF2-40B4-BE49-F238E27FC236}">
                  <a16:creationId xmlns:a16="http://schemas.microsoft.com/office/drawing/2014/main" id="{061AFB58-342C-4262-AA71-F3ED2C5997EB}"/>
                </a:ext>
              </a:extLst>
            </p:cNvPr>
            <p:cNvCxnSpPr/>
            <p:nvPr/>
          </p:nvCxnSpPr>
          <p:spPr>
            <a:xfrm>
              <a:off x="7008812" y="1828801"/>
              <a:ext cx="1218193" cy="210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2">
              <a:extLst>
                <a:ext uri="{FF2B5EF4-FFF2-40B4-BE49-F238E27FC236}">
                  <a16:creationId xmlns:a16="http://schemas.microsoft.com/office/drawing/2014/main" id="{493E3086-DAE5-4702-B94A-C68C00DABEE7}"/>
                </a:ext>
              </a:extLst>
            </p:cNvPr>
            <p:cNvSpPr/>
            <p:nvPr/>
          </p:nvSpPr>
          <p:spPr>
            <a:xfrm>
              <a:off x="8193107" y="1757084"/>
              <a:ext cx="144065" cy="14343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1"/>
            </a:p>
          </p:txBody>
        </p:sp>
      </p:grpSp>
      <p:grpSp>
        <p:nvGrpSpPr>
          <p:cNvPr id="43" name="Group 48">
            <a:extLst>
              <a:ext uri="{FF2B5EF4-FFF2-40B4-BE49-F238E27FC236}">
                <a16:creationId xmlns:a16="http://schemas.microsoft.com/office/drawing/2014/main" id="{B5899A34-6E7B-4891-A097-50CC010DAAED}"/>
              </a:ext>
            </a:extLst>
          </p:cNvPr>
          <p:cNvGrpSpPr>
            <a:grpSpLocks/>
          </p:cNvGrpSpPr>
          <p:nvPr/>
        </p:nvGrpSpPr>
        <p:grpSpPr bwMode="auto">
          <a:xfrm>
            <a:off x="3867944" y="1368315"/>
            <a:ext cx="4475162" cy="2317750"/>
            <a:chOff x="4299499" y="1844331"/>
            <a:chExt cx="3589827" cy="2870059"/>
          </a:xfrm>
        </p:grpSpPr>
        <p:grpSp>
          <p:nvGrpSpPr>
            <p:cNvPr id="44" name="Group 61">
              <a:extLst>
                <a:ext uri="{FF2B5EF4-FFF2-40B4-BE49-F238E27FC236}">
                  <a16:creationId xmlns:a16="http://schemas.microsoft.com/office/drawing/2014/main" id="{7CBA8536-82FD-49E4-849B-7F3C1A8A47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499" y="3472295"/>
              <a:ext cx="3589827" cy="1242095"/>
              <a:chOff x="4675064" y="3109055"/>
              <a:chExt cx="2840081" cy="982680"/>
            </a:xfrm>
          </p:grpSpPr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DC2D7EE8-BAE6-4F5E-B64C-E0C510D8108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675064" y="3292345"/>
                <a:ext cx="2840081" cy="799390"/>
              </a:xfrm>
              <a:custGeom>
                <a:avLst/>
                <a:gdLst/>
                <a:ahLst/>
                <a:cxnLst>
                  <a:cxn ang="0">
                    <a:pos x="898" y="0"/>
                  </a:cxn>
                  <a:cxn ang="0">
                    <a:pos x="1154" y="0"/>
                  </a:cxn>
                  <a:cxn ang="0">
                    <a:pos x="1279" y="5"/>
                  </a:cxn>
                  <a:cxn ang="0">
                    <a:pos x="1398" y="9"/>
                  </a:cxn>
                  <a:cxn ang="0">
                    <a:pos x="1510" y="16"/>
                  </a:cxn>
                  <a:cxn ang="0">
                    <a:pos x="1612" y="23"/>
                  </a:cxn>
                  <a:cxn ang="0">
                    <a:pos x="1707" y="35"/>
                  </a:cxn>
                  <a:cxn ang="0">
                    <a:pos x="1794" y="44"/>
                  </a:cxn>
                  <a:cxn ang="0">
                    <a:pos x="1868" y="58"/>
                  </a:cxn>
                  <a:cxn ang="0">
                    <a:pos x="1931" y="72"/>
                  </a:cxn>
                  <a:cxn ang="0">
                    <a:pos x="1982" y="86"/>
                  </a:cxn>
                  <a:cxn ang="0">
                    <a:pos x="2022" y="103"/>
                  </a:cxn>
                  <a:cxn ang="0">
                    <a:pos x="2045" y="119"/>
                  </a:cxn>
                  <a:cxn ang="0">
                    <a:pos x="2052" y="135"/>
                  </a:cxn>
                  <a:cxn ang="0">
                    <a:pos x="2052" y="577"/>
                  </a:cxn>
                  <a:cxn ang="0">
                    <a:pos x="0" y="577"/>
                  </a:cxn>
                  <a:cxn ang="0">
                    <a:pos x="0" y="135"/>
                  </a:cxn>
                  <a:cxn ang="0">
                    <a:pos x="7" y="119"/>
                  </a:cxn>
                  <a:cxn ang="0">
                    <a:pos x="30" y="103"/>
                  </a:cxn>
                  <a:cxn ang="0">
                    <a:pos x="69" y="86"/>
                  </a:cxn>
                  <a:cxn ang="0">
                    <a:pos x="121" y="72"/>
                  </a:cxn>
                  <a:cxn ang="0">
                    <a:pos x="183" y="58"/>
                  </a:cxn>
                  <a:cxn ang="0">
                    <a:pos x="258" y="44"/>
                  </a:cxn>
                  <a:cxn ang="0">
                    <a:pos x="344" y="35"/>
                  </a:cxn>
                  <a:cxn ang="0">
                    <a:pos x="439" y="23"/>
                  </a:cxn>
                  <a:cxn ang="0">
                    <a:pos x="542" y="16"/>
                  </a:cxn>
                  <a:cxn ang="0">
                    <a:pos x="653" y="9"/>
                  </a:cxn>
                  <a:cxn ang="0">
                    <a:pos x="772" y="5"/>
                  </a:cxn>
                  <a:cxn ang="0">
                    <a:pos x="898" y="0"/>
                  </a:cxn>
                </a:cxnLst>
                <a:rect l="0" t="0" r="r" b="b"/>
                <a:pathLst>
                  <a:path w="2052" h="577">
                    <a:moveTo>
                      <a:pt x="898" y="0"/>
                    </a:moveTo>
                    <a:lnTo>
                      <a:pt x="1154" y="0"/>
                    </a:lnTo>
                    <a:lnTo>
                      <a:pt x="1279" y="5"/>
                    </a:lnTo>
                    <a:lnTo>
                      <a:pt x="1398" y="9"/>
                    </a:lnTo>
                    <a:lnTo>
                      <a:pt x="1510" y="16"/>
                    </a:lnTo>
                    <a:lnTo>
                      <a:pt x="1612" y="23"/>
                    </a:lnTo>
                    <a:lnTo>
                      <a:pt x="1707" y="35"/>
                    </a:lnTo>
                    <a:lnTo>
                      <a:pt x="1794" y="44"/>
                    </a:lnTo>
                    <a:lnTo>
                      <a:pt x="1868" y="58"/>
                    </a:lnTo>
                    <a:lnTo>
                      <a:pt x="1931" y="72"/>
                    </a:lnTo>
                    <a:lnTo>
                      <a:pt x="1982" y="86"/>
                    </a:lnTo>
                    <a:lnTo>
                      <a:pt x="2022" y="103"/>
                    </a:lnTo>
                    <a:lnTo>
                      <a:pt x="2045" y="119"/>
                    </a:lnTo>
                    <a:lnTo>
                      <a:pt x="2052" y="135"/>
                    </a:lnTo>
                    <a:lnTo>
                      <a:pt x="2052" y="577"/>
                    </a:lnTo>
                    <a:lnTo>
                      <a:pt x="0" y="577"/>
                    </a:lnTo>
                    <a:lnTo>
                      <a:pt x="0" y="135"/>
                    </a:lnTo>
                    <a:lnTo>
                      <a:pt x="7" y="119"/>
                    </a:lnTo>
                    <a:lnTo>
                      <a:pt x="30" y="103"/>
                    </a:lnTo>
                    <a:lnTo>
                      <a:pt x="69" y="86"/>
                    </a:lnTo>
                    <a:lnTo>
                      <a:pt x="121" y="72"/>
                    </a:lnTo>
                    <a:lnTo>
                      <a:pt x="183" y="58"/>
                    </a:lnTo>
                    <a:lnTo>
                      <a:pt x="258" y="44"/>
                    </a:lnTo>
                    <a:lnTo>
                      <a:pt x="344" y="35"/>
                    </a:lnTo>
                    <a:lnTo>
                      <a:pt x="439" y="23"/>
                    </a:lnTo>
                    <a:lnTo>
                      <a:pt x="542" y="16"/>
                    </a:lnTo>
                    <a:lnTo>
                      <a:pt x="653" y="9"/>
                    </a:lnTo>
                    <a:lnTo>
                      <a:pt x="772" y="5"/>
                    </a:lnTo>
                    <a:lnTo>
                      <a:pt x="89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69000">
                    <a:schemeClr val="accent1"/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lIns="68598" tIns="34299" rIns="68598" bIns="34299"/>
              <a:lstStyle/>
              <a:p>
                <a:pPr>
                  <a:defRPr/>
                </a:pPr>
                <a:endParaRPr lang="en-US" sz="270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Freeform 25">
                <a:extLst>
                  <a:ext uri="{FF2B5EF4-FFF2-40B4-BE49-F238E27FC236}">
                    <a16:creationId xmlns:a16="http://schemas.microsoft.com/office/drawing/2014/main" id="{F8701A6A-312A-4493-91D3-B0A4DB420DD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675064" y="3108828"/>
                <a:ext cx="2840081" cy="371700"/>
              </a:xfrm>
              <a:custGeom>
                <a:avLst/>
                <a:gdLst/>
                <a:ahLst/>
                <a:cxnLst>
                  <a:cxn ang="0">
                    <a:pos x="898" y="0"/>
                  </a:cxn>
                  <a:cxn ang="0">
                    <a:pos x="1154" y="0"/>
                  </a:cxn>
                  <a:cxn ang="0">
                    <a:pos x="1279" y="5"/>
                  </a:cxn>
                  <a:cxn ang="0">
                    <a:pos x="1398" y="10"/>
                  </a:cxn>
                  <a:cxn ang="0">
                    <a:pos x="1510" y="17"/>
                  </a:cxn>
                  <a:cxn ang="0">
                    <a:pos x="1612" y="24"/>
                  </a:cxn>
                  <a:cxn ang="0">
                    <a:pos x="1707" y="35"/>
                  </a:cxn>
                  <a:cxn ang="0">
                    <a:pos x="1794" y="45"/>
                  </a:cxn>
                  <a:cxn ang="0">
                    <a:pos x="1868" y="59"/>
                  </a:cxn>
                  <a:cxn ang="0">
                    <a:pos x="1931" y="73"/>
                  </a:cxn>
                  <a:cxn ang="0">
                    <a:pos x="1982" y="87"/>
                  </a:cxn>
                  <a:cxn ang="0">
                    <a:pos x="2022" y="103"/>
                  </a:cxn>
                  <a:cxn ang="0">
                    <a:pos x="2045" y="119"/>
                  </a:cxn>
                  <a:cxn ang="0">
                    <a:pos x="2052" y="136"/>
                  </a:cxn>
                  <a:cxn ang="0">
                    <a:pos x="2045" y="152"/>
                  </a:cxn>
                  <a:cxn ang="0">
                    <a:pos x="2022" y="168"/>
                  </a:cxn>
                  <a:cxn ang="0">
                    <a:pos x="1982" y="182"/>
                  </a:cxn>
                  <a:cxn ang="0">
                    <a:pos x="1931" y="199"/>
                  </a:cxn>
                  <a:cxn ang="0">
                    <a:pos x="1868" y="210"/>
                  </a:cxn>
                  <a:cxn ang="0">
                    <a:pos x="1794" y="224"/>
                  </a:cxn>
                  <a:cxn ang="0">
                    <a:pos x="1707" y="234"/>
                  </a:cxn>
                  <a:cxn ang="0">
                    <a:pos x="1612" y="245"/>
                  </a:cxn>
                  <a:cxn ang="0">
                    <a:pos x="1510" y="252"/>
                  </a:cxn>
                  <a:cxn ang="0">
                    <a:pos x="1398" y="259"/>
                  </a:cxn>
                  <a:cxn ang="0">
                    <a:pos x="1279" y="264"/>
                  </a:cxn>
                  <a:cxn ang="0">
                    <a:pos x="1154" y="269"/>
                  </a:cxn>
                  <a:cxn ang="0">
                    <a:pos x="898" y="269"/>
                  </a:cxn>
                  <a:cxn ang="0">
                    <a:pos x="772" y="264"/>
                  </a:cxn>
                  <a:cxn ang="0">
                    <a:pos x="653" y="259"/>
                  </a:cxn>
                  <a:cxn ang="0">
                    <a:pos x="542" y="252"/>
                  </a:cxn>
                  <a:cxn ang="0">
                    <a:pos x="439" y="245"/>
                  </a:cxn>
                  <a:cxn ang="0">
                    <a:pos x="344" y="234"/>
                  </a:cxn>
                  <a:cxn ang="0">
                    <a:pos x="258" y="224"/>
                  </a:cxn>
                  <a:cxn ang="0">
                    <a:pos x="183" y="210"/>
                  </a:cxn>
                  <a:cxn ang="0">
                    <a:pos x="121" y="199"/>
                  </a:cxn>
                  <a:cxn ang="0">
                    <a:pos x="69" y="182"/>
                  </a:cxn>
                  <a:cxn ang="0">
                    <a:pos x="30" y="168"/>
                  </a:cxn>
                  <a:cxn ang="0">
                    <a:pos x="7" y="152"/>
                  </a:cxn>
                  <a:cxn ang="0">
                    <a:pos x="0" y="136"/>
                  </a:cxn>
                  <a:cxn ang="0">
                    <a:pos x="7" y="119"/>
                  </a:cxn>
                  <a:cxn ang="0">
                    <a:pos x="30" y="103"/>
                  </a:cxn>
                  <a:cxn ang="0">
                    <a:pos x="69" y="87"/>
                  </a:cxn>
                  <a:cxn ang="0">
                    <a:pos x="121" y="73"/>
                  </a:cxn>
                  <a:cxn ang="0">
                    <a:pos x="183" y="59"/>
                  </a:cxn>
                  <a:cxn ang="0">
                    <a:pos x="258" y="45"/>
                  </a:cxn>
                  <a:cxn ang="0">
                    <a:pos x="344" y="35"/>
                  </a:cxn>
                  <a:cxn ang="0">
                    <a:pos x="439" y="24"/>
                  </a:cxn>
                  <a:cxn ang="0">
                    <a:pos x="542" y="17"/>
                  </a:cxn>
                  <a:cxn ang="0">
                    <a:pos x="653" y="10"/>
                  </a:cxn>
                  <a:cxn ang="0">
                    <a:pos x="772" y="5"/>
                  </a:cxn>
                  <a:cxn ang="0">
                    <a:pos x="898" y="0"/>
                  </a:cxn>
                </a:cxnLst>
                <a:rect l="0" t="0" r="r" b="b"/>
                <a:pathLst>
                  <a:path w="2052" h="269">
                    <a:moveTo>
                      <a:pt x="898" y="0"/>
                    </a:moveTo>
                    <a:lnTo>
                      <a:pt x="1154" y="0"/>
                    </a:lnTo>
                    <a:lnTo>
                      <a:pt x="1279" y="5"/>
                    </a:lnTo>
                    <a:lnTo>
                      <a:pt x="1398" y="10"/>
                    </a:lnTo>
                    <a:lnTo>
                      <a:pt x="1510" y="17"/>
                    </a:lnTo>
                    <a:lnTo>
                      <a:pt x="1612" y="24"/>
                    </a:lnTo>
                    <a:lnTo>
                      <a:pt x="1707" y="35"/>
                    </a:lnTo>
                    <a:lnTo>
                      <a:pt x="1794" y="45"/>
                    </a:lnTo>
                    <a:lnTo>
                      <a:pt x="1868" y="59"/>
                    </a:lnTo>
                    <a:lnTo>
                      <a:pt x="1931" y="73"/>
                    </a:lnTo>
                    <a:lnTo>
                      <a:pt x="1982" y="87"/>
                    </a:lnTo>
                    <a:lnTo>
                      <a:pt x="2022" y="103"/>
                    </a:lnTo>
                    <a:lnTo>
                      <a:pt x="2045" y="119"/>
                    </a:lnTo>
                    <a:lnTo>
                      <a:pt x="2052" y="136"/>
                    </a:lnTo>
                    <a:lnTo>
                      <a:pt x="2045" y="152"/>
                    </a:lnTo>
                    <a:lnTo>
                      <a:pt x="2022" y="168"/>
                    </a:lnTo>
                    <a:lnTo>
                      <a:pt x="1982" y="182"/>
                    </a:lnTo>
                    <a:lnTo>
                      <a:pt x="1931" y="199"/>
                    </a:lnTo>
                    <a:lnTo>
                      <a:pt x="1868" y="210"/>
                    </a:lnTo>
                    <a:lnTo>
                      <a:pt x="1794" y="224"/>
                    </a:lnTo>
                    <a:lnTo>
                      <a:pt x="1707" y="234"/>
                    </a:lnTo>
                    <a:lnTo>
                      <a:pt x="1612" y="245"/>
                    </a:lnTo>
                    <a:lnTo>
                      <a:pt x="1510" y="252"/>
                    </a:lnTo>
                    <a:lnTo>
                      <a:pt x="1398" y="259"/>
                    </a:lnTo>
                    <a:lnTo>
                      <a:pt x="1279" y="264"/>
                    </a:lnTo>
                    <a:lnTo>
                      <a:pt x="1154" y="269"/>
                    </a:lnTo>
                    <a:lnTo>
                      <a:pt x="898" y="269"/>
                    </a:lnTo>
                    <a:lnTo>
                      <a:pt x="772" y="264"/>
                    </a:lnTo>
                    <a:lnTo>
                      <a:pt x="653" y="259"/>
                    </a:lnTo>
                    <a:lnTo>
                      <a:pt x="542" y="252"/>
                    </a:lnTo>
                    <a:lnTo>
                      <a:pt x="439" y="245"/>
                    </a:lnTo>
                    <a:lnTo>
                      <a:pt x="344" y="234"/>
                    </a:lnTo>
                    <a:lnTo>
                      <a:pt x="258" y="224"/>
                    </a:lnTo>
                    <a:lnTo>
                      <a:pt x="183" y="210"/>
                    </a:lnTo>
                    <a:lnTo>
                      <a:pt x="121" y="199"/>
                    </a:lnTo>
                    <a:lnTo>
                      <a:pt x="69" y="182"/>
                    </a:lnTo>
                    <a:lnTo>
                      <a:pt x="30" y="168"/>
                    </a:lnTo>
                    <a:lnTo>
                      <a:pt x="7" y="152"/>
                    </a:lnTo>
                    <a:lnTo>
                      <a:pt x="0" y="136"/>
                    </a:lnTo>
                    <a:lnTo>
                      <a:pt x="7" y="119"/>
                    </a:lnTo>
                    <a:lnTo>
                      <a:pt x="30" y="103"/>
                    </a:lnTo>
                    <a:lnTo>
                      <a:pt x="69" y="87"/>
                    </a:lnTo>
                    <a:lnTo>
                      <a:pt x="121" y="73"/>
                    </a:lnTo>
                    <a:lnTo>
                      <a:pt x="183" y="59"/>
                    </a:lnTo>
                    <a:lnTo>
                      <a:pt x="258" y="45"/>
                    </a:lnTo>
                    <a:lnTo>
                      <a:pt x="344" y="35"/>
                    </a:lnTo>
                    <a:lnTo>
                      <a:pt x="439" y="24"/>
                    </a:lnTo>
                    <a:lnTo>
                      <a:pt x="542" y="17"/>
                    </a:lnTo>
                    <a:lnTo>
                      <a:pt x="653" y="10"/>
                    </a:lnTo>
                    <a:lnTo>
                      <a:pt x="772" y="5"/>
                    </a:lnTo>
                    <a:lnTo>
                      <a:pt x="898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lIns="68598" tIns="34299" rIns="68598" bIns="34299"/>
              <a:lstStyle/>
              <a:p>
                <a:pPr>
                  <a:defRPr/>
                </a:pPr>
                <a:endParaRPr lang="en-US" sz="270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5" name="Group 62">
              <a:extLst>
                <a:ext uri="{FF2B5EF4-FFF2-40B4-BE49-F238E27FC236}">
                  <a16:creationId xmlns:a16="http://schemas.microsoft.com/office/drawing/2014/main" id="{405C2044-AF29-4EC2-8E3A-A7BBF7A099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4892" y="2650478"/>
              <a:ext cx="2902301" cy="1140627"/>
              <a:chOff x="4932498" y="2327065"/>
              <a:chExt cx="2296147" cy="902404"/>
            </a:xfrm>
          </p:grpSpPr>
          <p:sp>
            <p:nvSpPr>
              <p:cNvPr id="53" name="Freeform 26">
                <a:extLst>
                  <a:ext uri="{FF2B5EF4-FFF2-40B4-BE49-F238E27FC236}">
                    <a16:creationId xmlns:a16="http://schemas.microsoft.com/office/drawing/2014/main" id="{CFD613A6-A9B7-4223-874A-8ED8177B1F7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932979" y="2479342"/>
                <a:ext cx="2296043" cy="749622"/>
              </a:xfrm>
              <a:custGeom>
                <a:avLst/>
                <a:gdLst/>
                <a:ahLst/>
                <a:cxnLst>
                  <a:cxn ang="0">
                    <a:pos x="719" y="0"/>
                  </a:cxn>
                  <a:cxn ang="0">
                    <a:pos x="942" y="0"/>
                  </a:cxn>
                  <a:cxn ang="0">
                    <a:pos x="1051" y="5"/>
                  </a:cxn>
                  <a:cxn ang="0">
                    <a:pos x="1154" y="10"/>
                  </a:cxn>
                  <a:cxn ang="0">
                    <a:pos x="1249" y="14"/>
                  </a:cxn>
                  <a:cxn ang="0">
                    <a:pos x="1338" y="24"/>
                  </a:cxn>
                  <a:cxn ang="0">
                    <a:pos x="1417" y="33"/>
                  </a:cxn>
                  <a:cxn ang="0">
                    <a:pos x="1487" y="42"/>
                  </a:cxn>
                  <a:cxn ang="0">
                    <a:pos x="1545" y="54"/>
                  </a:cxn>
                  <a:cxn ang="0">
                    <a:pos x="1594" y="66"/>
                  </a:cxn>
                  <a:cxn ang="0">
                    <a:pos x="1628" y="80"/>
                  </a:cxn>
                  <a:cxn ang="0">
                    <a:pos x="1652" y="94"/>
                  </a:cxn>
                  <a:cxn ang="0">
                    <a:pos x="1659" y="108"/>
                  </a:cxn>
                  <a:cxn ang="0">
                    <a:pos x="1659" y="542"/>
                  </a:cxn>
                  <a:cxn ang="0">
                    <a:pos x="0" y="542"/>
                  </a:cxn>
                  <a:cxn ang="0">
                    <a:pos x="0" y="108"/>
                  </a:cxn>
                  <a:cxn ang="0">
                    <a:pos x="7" y="94"/>
                  </a:cxn>
                  <a:cxn ang="0">
                    <a:pos x="30" y="80"/>
                  </a:cxn>
                  <a:cxn ang="0">
                    <a:pos x="65" y="66"/>
                  </a:cxn>
                  <a:cxn ang="0">
                    <a:pos x="114" y="54"/>
                  </a:cxn>
                  <a:cxn ang="0">
                    <a:pos x="172" y="42"/>
                  </a:cxn>
                  <a:cxn ang="0">
                    <a:pos x="244" y="33"/>
                  </a:cxn>
                  <a:cxn ang="0">
                    <a:pos x="323" y="24"/>
                  </a:cxn>
                  <a:cxn ang="0">
                    <a:pos x="412" y="14"/>
                  </a:cxn>
                  <a:cxn ang="0">
                    <a:pos x="507" y="10"/>
                  </a:cxn>
                  <a:cxn ang="0">
                    <a:pos x="609" y="5"/>
                  </a:cxn>
                  <a:cxn ang="0">
                    <a:pos x="719" y="0"/>
                  </a:cxn>
                </a:cxnLst>
                <a:rect l="0" t="0" r="r" b="b"/>
                <a:pathLst>
                  <a:path w="1659" h="542">
                    <a:moveTo>
                      <a:pt x="719" y="0"/>
                    </a:moveTo>
                    <a:lnTo>
                      <a:pt x="942" y="0"/>
                    </a:lnTo>
                    <a:lnTo>
                      <a:pt x="1051" y="5"/>
                    </a:lnTo>
                    <a:lnTo>
                      <a:pt x="1154" y="10"/>
                    </a:lnTo>
                    <a:lnTo>
                      <a:pt x="1249" y="14"/>
                    </a:lnTo>
                    <a:lnTo>
                      <a:pt x="1338" y="24"/>
                    </a:lnTo>
                    <a:lnTo>
                      <a:pt x="1417" y="33"/>
                    </a:lnTo>
                    <a:lnTo>
                      <a:pt x="1487" y="42"/>
                    </a:lnTo>
                    <a:lnTo>
                      <a:pt x="1545" y="54"/>
                    </a:lnTo>
                    <a:lnTo>
                      <a:pt x="1594" y="66"/>
                    </a:lnTo>
                    <a:lnTo>
                      <a:pt x="1628" y="80"/>
                    </a:lnTo>
                    <a:lnTo>
                      <a:pt x="1652" y="94"/>
                    </a:lnTo>
                    <a:lnTo>
                      <a:pt x="1659" y="108"/>
                    </a:lnTo>
                    <a:lnTo>
                      <a:pt x="1659" y="542"/>
                    </a:lnTo>
                    <a:lnTo>
                      <a:pt x="0" y="542"/>
                    </a:lnTo>
                    <a:lnTo>
                      <a:pt x="0" y="108"/>
                    </a:lnTo>
                    <a:lnTo>
                      <a:pt x="7" y="94"/>
                    </a:lnTo>
                    <a:lnTo>
                      <a:pt x="30" y="80"/>
                    </a:lnTo>
                    <a:lnTo>
                      <a:pt x="65" y="66"/>
                    </a:lnTo>
                    <a:lnTo>
                      <a:pt x="114" y="54"/>
                    </a:lnTo>
                    <a:lnTo>
                      <a:pt x="172" y="42"/>
                    </a:lnTo>
                    <a:lnTo>
                      <a:pt x="244" y="33"/>
                    </a:lnTo>
                    <a:lnTo>
                      <a:pt x="323" y="24"/>
                    </a:lnTo>
                    <a:lnTo>
                      <a:pt x="412" y="14"/>
                    </a:lnTo>
                    <a:lnTo>
                      <a:pt x="507" y="10"/>
                    </a:lnTo>
                    <a:lnTo>
                      <a:pt x="609" y="5"/>
                    </a:lnTo>
                    <a:lnTo>
                      <a:pt x="71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66000">
                    <a:srgbClr val="FFED01"/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lIns="68598" tIns="34299" rIns="68598" bIns="34299"/>
              <a:lstStyle/>
              <a:p>
                <a:pPr>
                  <a:defRPr/>
                </a:pPr>
                <a:endParaRPr lang="en-US" sz="270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Freeform 27">
                <a:extLst>
                  <a:ext uri="{FF2B5EF4-FFF2-40B4-BE49-F238E27FC236}">
                    <a16:creationId xmlns:a16="http://schemas.microsoft.com/office/drawing/2014/main" id="{3C295B4F-EDCA-426E-8763-C9F387B5470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932979" y="2326929"/>
                <a:ext cx="2296043" cy="304826"/>
              </a:xfrm>
              <a:custGeom>
                <a:avLst/>
                <a:gdLst/>
                <a:ahLst/>
                <a:cxnLst>
                  <a:cxn ang="0">
                    <a:pos x="719" y="0"/>
                  </a:cxn>
                  <a:cxn ang="0">
                    <a:pos x="942" y="0"/>
                  </a:cxn>
                  <a:cxn ang="0">
                    <a:pos x="1051" y="5"/>
                  </a:cxn>
                  <a:cxn ang="0">
                    <a:pos x="1154" y="10"/>
                  </a:cxn>
                  <a:cxn ang="0">
                    <a:pos x="1249" y="14"/>
                  </a:cxn>
                  <a:cxn ang="0">
                    <a:pos x="1338" y="24"/>
                  </a:cxn>
                  <a:cxn ang="0">
                    <a:pos x="1417" y="33"/>
                  </a:cxn>
                  <a:cxn ang="0">
                    <a:pos x="1487" y="42"/>
                  </a:cxn>
                  <a:cxn ang="0">
                    <a:pos x="1545" y="54"/>
                  </a:cxn>
                  <a:cxn ang="0">
                    <a:pos x="1594" y="68"/>
                  </a:cxn>
                  <a:cxn ang="0">
                    <a:pos x="1628" y="80"/>
                  </a:cxn>
                  <a:cxn ang="0">
                    <a:pos x="1652" y="96"/>
                  </a:cxn>
                  <a:cxn ang="0">
                    <a:pos x="1659" y="110"/>
                  </a:cxn>
                  <a:cxn ang="0">
                    <a:pos x="1652" y="124"/>
                  </a:cxn>
                  <a:cxn ang="0">
                    <a:pos x="1628" y="140"/>
                  </a:cxn>
                  <a:cxn ang="0">
                    <a:pos x="1594" y="152"/>
                  </a:cxn>
                  <a:cxn ang="0">
                    <a:pos x="1545" y="166"/>
                  </a:cxn>
                  <a:cxn ang="0">
                    <a:pos x="1487" y="178"/>
                  </a:cxn>
                  <a:cxn ang="0">
                    <a:pos x="1417" y="187"/>
                  </a:cxn>
                  <a:cxn ang="0">
                    <a:pos x="1338" y="196"/>
                  </a:cxn>
                  <a:cxn ang="0">
                    <a:pos x="1249" y="206"/>
                  </a:cxn>
                  <a:cxn ang="0">
                    <a:pos x="1154" y="210"/>
                  </a:cxn>
                  <a:cxn ang="0">
                    <a:pos x="1051" y="215"/>
                  </a:cxn>
                  <a:cxn ang="0">
                    <a:pos x="942" y="220"/>
                  </a:cxn>
                  <a:cxn ang="0">
                    <a:pos x="719" y="220"/>
                  </a:cxn>
                  <a:cxn ang="0">
                    <a:pos x="609" y="215"/>
                  </a:cxn>
                  <a:cxn ang="0">
                    <a:pos x="507" y="210"/>
                  </a:cxn>
                  <a:cxn ang="0">
                    <a:pos x="412" y="206"/>
                  </a:cxn>
                  <a:cxn ang="0">
                    <a:pos x="323" y="196"/>
                  </a:cxn>
                  <a:cxn ang="0">
                    <a:pos x="244" y="187"/>
                  </a:cxn>
                  <a:cxn ang="0">
                    <a:pos x="172" y="178"/>
                  </a:cxn>
                  <a:cxn ang="0">
                    <a:pos x="114" y="166"/>
                  </a:cxn>
                  <a:cxn ang="0">
                    <a:pos x="65" y="152"/>
                  </a:cxn>
                  <a:cxn ang="0">
                    <a:pos x="30" y="140"/>
                  </a:cxn>
                  <a:cxn ang="0">
                    <a:pos x="7" y="124"/>
                  </a:cxn>
                  <a:cxn ang="0">
                    <a:pos x="0" y="110"/>
                  </a:cxn>
                  <a:cxn ang="0">
                    <a:pos x="7" y="96"/>
                  </a:cxn>
                  <a:cxn ang="0">
                    <a:pos x="30" y="80"/>
                  </a:cxn>
                  <a:cxn ang="0">
                    <a:pos x="65" y="68"/>
                  </a:cxn>
                  <a:cxn ang="0">
                    <a:pos x="114" y="54"/>
                  </a:cxn>
                  <a:cxn ang="0">
                    <a:pos x="172" y="42"/>
                  </a:cxn>
                  <a:cxn ang="0">
                    <a:pos x="244" y="33"/>
                  </a:cxn>
                  <a:cxn ang="0">
                    <a:pos x="323" y="24"/>
                  </a:cxn>
                  <a:cxn ang="0">
                    <a:pos x="412" y="14"/>
                  </a:cxn>
                  <a:cxn ang="0">
                    <a:pos x="507" y="10"/>
                  </a:cxn>
                  <a:cxn ang="0">
                    <a:pos x="609" y="5"/>
                  </a:cxn>
                  <a:cxn ang="0">
                    <a:pos x="719" y="0"/>
                  </a:cxn>
                </a:cxnLst>
                <a:rect l="0" t="0" r="r" b="b"/>
                <a:pathLst>
                  <a:path w="1659" h="220">
                    <a:moveTo>
                      <a:pt x="719" y="0"/>
                    </a:moveTo>
                    <a:lnTo>
                      <a:pt x="942" y="0"/>
                    </a:lnTo>
                    <a:lnTo>
                      <a:pt x="1051" y="5"/>
                    </a:lnTo>
                    <a:lnTo>
                      <a:pt x="1154" y="10"/>
                    </a:lnTo>
                    <a:lnTo>
                      <a:pt x="1249" y="14"/>
                    </a:lnTo>
                    <a:lnTo>
                      <a:pt x="1338" y="24"/>
                    </a:lnTo>
                    <a:lnTo>
                      <a:pt x="1417" y="33"/>
                    </a:lnTo>
                    <a:lnTo>
                      <a:pt x="1487" y="42"/>
                    </a:lnTo>
                    <a:lnTo>
                      <a:pt x="1545" y="54"/>
                    </a:lnTo>
                    <a:lnTo>
                      <a:pt x="1594" y="68"/>
                    </a:lnTo>
                    <a:lnTo>
                      <a:pt x="1628" y="80"/>
                    </a:lnTo>
                    <a:lnTo>
                      <a:pt x="1652" y="96"/>
                    </a:lnTo>
                    <a:lnTo>
                      <a:pt x="1659" y="110"/>
                    </a:lnTo>
                    <a:lnTo>
                      <a:pt x="1652" y="124"/>
                    </a:lnTo>
                    <a:lnTo>
                      <a:pt x="1628" y="140"/>
                    </a:lnTo>
                    <a:lnTo>
                      <a:pt x="1594" y="152"/>
                    </a:lnTo>
                    <a:lnTo>
                      <a:pt x="1545" y="166"/>
                    </a:lnTo>
                    <a:lnTo>
                      <a:pt x="1487" y="178"/>
                    </a:lnTo>
                    <a:lnTo>
                      <a:pt x="1417" y="187"/>
                    </a:lnTo>
                    <a:lnTo>
                      <a:pt x="1338" y="196"/>
                    </a:lnTo>
                    <a:lnTo>
                      <a:pt x="1249" y="206"/>
                    </a:lnTo>
                    <a:lnTo>
                      <a:pt x="1154" y="210"/>
                    </a:lnTo>
                    <a:lnTo>
                      <a:pt x="1051" y="215"/>
                    </a:lnTo>
                    <a:lnTo>
                      <a:pt x="942" y="220"/>
                    </a:lnTo>
                    <a:lnTo>
                      <a:pt x="719" y="220"/>
                    </a:lnTo>
                    <a:lnTo>
                      <a:pt x="609" y="215"/>
                    </a:lnTo>
                    <a:lnTo>
                      <a:pt x="507" y="210"/>
                    </a:lnTo>
                    <a:lnTo>
                      <a:pt x="412" y="206"/>
                    </a:lnTo>
                    <a:lnTo>
                      <a:pt x="323" y="196"/>
                    </a:lnTo>
                    <a:lnTo>
                      <a:pt x="244" y="187"/>
                    </a:lnTo>
                    <a:lnTo>
                      <a:pt x="172" y="178"/>
                    </a:lnTo>
                    <a:lnTo>
                      <a:pt x="114" y="166"/>
                    </a:lnTo>
                    <a:lnTo>
                      <a:pt x="65" y="152"/>
                    </a:lnTo>
                    <a:lnTo>
                      <a:pt x="30" y="140"/>
                    </a:lnTo>
                    <a:lnTo>
                      <a:pt x="7" y="124"/>
                    </a:lnTo>
                    <a:lnTo>
                      <a:pt x="0" y="110"/>
                    </a:lnTo>
                    <a:lnTo>
                      <a:pt x="7" y="96"/>
                    </a:lnTo>
                    <a:lnTo>
                      <a:pt x="30" y="80"/>
                    </a:lnTo>
                    <a:lnTo>
                      <a:pt x="65" y="68"/>
                    </a:lnTo>
                    <a:lnTo>
                      <a:pt x="114" y="54"/>
                    </a:lnTo>
                    <a:lnTo>
                      <a:pt x="172" y="42"/>
                    </a:lnTo>
                    <a:lnTo>
                      <a:pt x="244" y="33"/>
                    </a:lnTo>
                    <a:lnTo>
                      <a:pt x="323" y="24"/>
                    </a:lnTo>
                    <a:lnTo>
                      <a:pt x="412" y="14"/>
                    </a:lnTo>
                    <a:lnTo>
                      <a:pt x="507" y="10"/>
                    </a:lnTo>
                    <a:lnTo>
                      <a:pt x="609" y="5"/>
                    </a:lnTo>
                    <a:lnTo>
                      <a:pt x="719" y="0"/>
                    </a:lnTo>
                    <a:close/>
                  </a:path>
                </a:pathLst>
              </a:custGeom>
              <a:solidFill>
                <a:srgbClr val="4B8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lIns="68598" tIns="34299" rIns="68598" bIns="34299"/>
              <a:lstStyle/>
              <a:p>
                <a:pPr>
                  <a:defRPr/>
                </a:pPr>
                <a:endParaRPr lang="en-US" sz="270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6" name="Group 63">
              <a:extLst>
                <a:ext uri="{FF2B5EF4-FFF2-40B4-BE49-F238E27FC236}">
                  <a16:creationId xmlns:a16="http://schemas.microsoft.com/office/drawing/2014/main" id="{8EC9CB58-D95F-44A3-B22A-AC1A420E89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8276" y="1844331"/>
              <a:ext cx="2206030" cy="1058404"/>
              <a:chOff x="5212077" y="1542306"/>
              <a:chExt cx="1745294" cy="837353"/>
            </a:xfrm>
          </p:grpSpPr>
          <p:sp>
            <p:nvSpPr>
              <p:cNvPr id="51" name="Freeform 28">
                <a:extLst>
                  <a:ext uri="{FF2B5EF4-FFF2-40B4-BE49-F238E27FC236}">
                    <a16:creationId xmlns:a16="http://schemas.microsoft.com/office/drawing/2014/main" id="{2D878A72-F054-4E53-85CF-AEEFC624E4B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5212050" y="1654283"/>
                <a:ext cx="1744953" cy="724738"/>
              </a:xfrm>
              <a:custGeom>
                <a:avLst/>
                <a:gdLst/>
                <a:ahLst/>
                <a:cxnLst>
                  <a:cxn ang="0">
                    <a:pos x="528" y="0"/>
                  </a:cxn>
                  <a:cxn ang="0">
                    <a:pos x="733" y="0"/>
                  </a:cxn>
                  <a:cxn ang="0">
                    <a:pos x="831" y="5"/>
                  </a:cxn>
                  <a:cxn ang="0">
                    <a:pos x="922" y="10"/>
                  </a:cxn>
                  <a:cxn ang="0">
                    <a:pos x="1003" y="17"/>
                  </a:cxn>
                  <a:cxn ang="0">
                    <a:pos x="1077" y="26"/>
                  </a:cxn>
                  <a:cxn ang="0">
                    <a:pos x="1140" y="35"/>
                  </a:cxn>
                  <a:cxn ang="0">
                    <a:pos x="1191" y="45"/>
                  </a:cxn>
                  <a:cxn ang="0">
                    <a:pos x="1229" y="59"/>
                  </a:cxn>
                  <a:cxn ang="0">
                    <a:pos x="1252" y="71"/>
                  </a:cxn>
                  <a:cxn ang="0">
                    <a:pos x="1261" y="85"/>
                  </a:cxn>
                  <a:cxn ang="0">
                    <a:pos x="1261" y="524"/>
                  </a:cxn>
                  <a:cxn ang="0">
                    <a:pos x="0" y="524"/>
                  </a:cxn>
                  <a:cxn ang="0">
                    <a:pos x="0" y="85"/>
                  </a:cxn>
                  <a:cxn ang="0">
                    <a:pos x="10" y="71"/>
                  </a:cxn>
                  <a:cxn ang="0">
                    <a:pos x="33" y="59"/>
                  </a:cxn>
                  <a:cxn ang="0">
                    <a:pos x="70" y="45"/>
                  </a:cxn>
                  <a:cxn ang="0">
                    <a:pos x="121" y="35"/>
                  </a:cxn>
                  <a:cxn ang="0">
                    <a:pos x="186" y="26"/>
                  </a:cxn>
                  <a:cxn ang="0">
                    <a:pos x="258" y="17"/>
                  </a:cxn>
                  <a:cxn ang="0">
                    <a:pos x="342" y="10"/>
                  </a:cxn>
                  <a:cxn ang="0">
                    <a:pos x="433" y="5"/>
                  </a:cxn>
                  <a:cxn ang="0">
                    <a:pos x="528" y="0"/>
                  </a:cxn>
                </a:cxnLst>
                <a:rect l="0" t="0" r="r" b="b"/>
                <a:pathLst>
                  <a:path w="1261" h="524">
                    <a:moveTo>
                      <a:pt x="528" y="0"/>
                    </a:moveTo>
                    <a:lnTo>
                      <a:pt x="733" y="0"/>
                    </a:lnTo>
                    <a:lnTo>
                      <a:pt x="831" y="5"/>
                    </a:lnTo>
                    <a:lnTo>
                      <a:pt x="922" y="10"/>
                    </a:lnTo>
                    <a:lnTo>
                      <a:pt x="1003" y="17"/>
                    </a:lnTo>
                    <a:lnTo>
                      <a:pt x="1077" y="26"/>
                    </a:lnTo>
                    <a:lnTo>
                      <a:pt x="1140" y="35"/>
                    </a:lnTo>
                    <a:lnTo>
                      <a:pt x="1191" y="45"/>
                    </a:lnTo>
                    <a:lnTo>
                      <a:pt x="1229" y="59"/>
                    </a:lnTo>
                    <a:lnTo>
                      <a:pt x="1252" y="71"/>
                    </a:lnTo>
                    <a:lnTo>
                      <a:pt x="1261" y="85"/>
                    </a:lnTo>
                    <a:lnTo>
                      <a:pt x="1261" y="524"/>
                    </a:lnTo>
                    <a:lnTo>
                      <a:pt x="0" y="524"/>
                    </a:lnTo>
                    <a:lnTo>
                      <a:pt x="0" y="85"/>
                    </a:lnTo>
                    <a:lnTo>
                      <a:pt x="10" y="71"/>
                    </a:lnTo>
                    <a:lnTo>
                      <a:pt x="33" y="59"/>
                    </a:lnTo>
                    <a:lnTo>
                      <a:pt x="70" y="45"/>
                    </a:lnTo>
                    <a:lnTo>
                      <a:pt x="121" y="35"/>
                    </a:lnTo>
                    <a:lnTo>
                      <a:pt x="186" y="26"/>
                    </a:lnTo>
                    <a:lnTo>
                      <a:pt x="258" y="17"/>
                    </a:lnTo>
                    <a:lnTo>
                      <a:pt x="342" y="10"/>
                    </a:lnTo>
                    <a:lnTo>
                      <a:pt x="433" y="5"/>
                    </a:lnTo>
                    <a:lnTo>
                      <a:pt x="528" y="0"/>
                    </a:lnTo>
                    <a:close/>
                  </a:path>
                </a:pathLst>
              </a:custGeom>
              <a:gradFill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66000">
                    <a:srgbClr val="B1E739"/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lIns="68598" tIns="34299" rIns="68598" bIns="34299"/>
              <a:lstStyle/>
              <a:p>
                <a:pPr>
                  <a:defRPr/>
                </a:pPr>
                <a:endParaRPr lang="en-US" sz="270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Freeform 29">
                <a:extLst>
                  <a:ext uri="{FF2B5EF4-FFF2-40B4-BE49-F238E27FC236}">
                    <a16:creationId xmlns:a16="http://schemas.microsoft.com/office/drawing/2014/main" id="{2337F669-A7CB-474E-8DDE-668F5DB75CA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5212050" y="1542306"/>
                <a:ext cx="1744953" cy="230174"/>
              </a:xfrm>
              <a:custGeom>
                <a:avLst/>
                <a:gdLst/>
                <a:ahLst/>
                <a:cxnLst>
                  <a:cxn ang="0">
                    <a:pos x="528" y="0"/>
                  </a:cxn>
                  <a:cxn ang="0">
                    <a:pos x="733" y="0"/>
                  </a:cxn>
                  <a:cxn ang="0">
                    <a:pos x="831" y="5"/>
                  </a:cxn>
                  <a:cxn ang="0">
                    <a:pos x="922" y="10"/>
                  </a:cxn>
                  <a:cxn ang="0">
                    <a:pos x="1003" y="17"/>
                  </a:cxn>
                  <a:cxn ang="0">
                    <a:pos x="1077" y="26"/>
                  </a:cxn>
                  <a:cxn ang="0">
                    <a:pos x="1140" y="35"/>
                  </a:cxn>
                  <a:cxn ang="0">
                    <a:pos x="1191" y="45"/>
                  </a:cxn>
                  <a:cxn ang="0">
                    <a:pos x="1229" y="59"/>
                  </a:cxn>
                  <a:cxn ang="0">
                    <a:pos x="1252" y="70"/>
                  </a:cxn>
                  <a:cxn ang="0">
                    <a:pos x="1261" y="85"/>
                  </a:cxn>
                  <a:cxn ang="0">
                    <a:pos x="1252" y="99"/>
                  </a:cxn>
                  <a:cxn ang="0">
                    <a:pos x="1229" y="110"/>
                  </a:cxn>
                  <a:cxn ang="0">
                    <a:pos x="1191" y="122"/>
                  </a:cxn>
                  <a:cxn ang="0">
                    <a:pos x="1140" y="134"/>
                  </a:cxn>
                  <a:cxn ang="0">
                    <a:pos x="1077" y="143"/>
                  </a:cxn>
                  <a:cxn ang="0">
                    <a:pos x="1003" y="150"/>
                  </a:cxn>
                  <a:cxn ang="0">
                    <a:pos x="922" y="157"/>
                  </a:cxn>
                  <a:cxn ang="0">
                    <a:pos x="831" y="162"/>
                  </a:cxn>
                  <a:cxn ang="0">
                    <a:pos x="733" y="166"/>
                  </a:cxn>
                  <a:cxn ang="0">
                    <a:pos x="528" y="166"/>
                  </a:cxn>
                  <a:cxn ang="0">
                    <a:pos x="433" y="162"/>
                  </a:cxn>
                  <a:cxn ang="0">
                    <a:pos x="342" y="157"/>
                  </a:cxn>
                  <a:cxn ang="0">
                    <a:pos x="258" y="150"/>
                  </a:cxn>
                  <a:cxn ang="0">
                    <a:pos x="186" y="143"/>
                  </a:cxn>
                  <a:cxn ang="0">
                    <a:pos x="121" y="134"/>
                  </a:cxn>
                  <a:cxn ang="0">
                    <a:pos x="70" y="122"/>
                  </a:cxn>
                  <a:cxn ang="0">
                    <a:pos x="33" y="110"/>
                  </a:cxn>
                  <a:cxn ang="0">
                    <a:pos x="10" y="99"/>
                  </a:cxn>
                  <a:cxn ang="0">
                    <a:pos x="0" y="85"/>
                  </a:cxn>
                  <a:cxn ang="0">
                    <a:pos x="10" y="70"/>
                  </a:cxn>
                  <a:cxn ang="0">
                    <a:pos x="33" y="59"/>
                  </a:cxn>
                  <a:cxn ang="0">
                    <a:pos x="70" y="45"/>
                  </a:cxn>
                  <a:cxn ang="0">
                    <a:pos x="121" y="35"/>
                  </a:cxn>
                  <a:cxn ang="0">
                    <a:pos x="186" y="26"/>
                  </a:cxn>
                  <a:cxn ang="0">
                    <a:pos x="258" y="17"/>
                  </a:cxn>
                  <a:cxn ang="0">
                    <a:pos x="342" y="10"/>
                  </a:cxn>
                  <a:cxn ang="0">
                    <a:pos x="433" y="5"/>
                  </a:cxn>
                  <a:cxn ang="0">
                    <a:pos x="528" y="0"/>
                  </a:cxn>
                </a:cxnLst>
                <a:rect l="0" t="0" r="r" b="b"/>
                <a:pathLst>
                  <a:path w="1261" h="166">
                    <a:moveTo>
                      <a:pt x="528" y="0"/>
                    </a:moveTo>
                    <a:lnTo>
                      <a:pt x="733" y="0"/>
                    </a:lnTo>
                    <a:lnTo>
                      <a:pt x="831" y="5"/>
                    </a:lnTo>
                    <a:lnTo>
                      <a:pt x="922" y="10"/>
                    </a:lnTo>
                    <a:lnTo>
                      <a:pt x="1003" y="17"/>
                    </a:lnTo>
                    <a:lnTo>
                      <a:pt x="1077" y="26"/>
                    </a:lnTo>
                    <a:lnTo>
                      <a:pt x="1140" y="35"/>
                    </a:lnTo>
                    <a:lnTo>
                      <a:pt x="1191" y="45"/>
                    </a:lnTo>
                    <a:lnTo>
                      <a:pt x="1229" y="59"/>
                    </a:lnTo>
                    <a:lnTo>
                      <a:pt x="1252" y="70"/>
                    </a:lnTo>
                    <a:lnTo>
                      <a:pt x="1261" y="85"/>
                    </a:lnTo>
                    <a:lnTo>
                      <a:pt x="1252" y="99"/>
                    </a:lnTo>
                    <a:lnTo>
                      <a:pt x="1229" y="110"/>
                    </a:lnTo>
                    <a:lnTo>
                      <a:pt x="1191" y="122"/>
                    </a:lnTo>
                    <a:lnTo>
                      <a:pt x="1140" y="134"/>
                    </a:lnTo>
                    <a:lnTo>
                      <a:pt x="1077" y="143"/>
                    </a:lnTo>
                    <a:lnTo>
                      <a:pt x="1003" y="150"/>
                    </a:lnTo>
                    <a:lnTo>
                      <a:pt x="922" y="157"/>
                    </a:lnTo>
                    <a:lnTo>
                      <a:pt x="831" y="162"/>
                    </a:lnTo>
                    <a:lnTo>
                      <a:pt x="733" y="166"/>
                    </a:lnTo>
                    <a:lnTo>
                      <a:pt x="528" y="166"/>
                    </a:lnTo>
                    <a:lnTo>
                      <a:pt x="433" y="162"/>
                    </a:lnTo>
                    <a:lnTo>
                      <a:pt x="342" y="157"/>
                    </a:lnTo>
                    <a:lnTo>
                      <a:pt x="258" y="150"/>
                    </a:lnTo>
                    <a:lnTo>
                      <a:pt x="186" y="143"/>
                    </a:lnTo>
                    <a:lnTo>
                      <a:pt x="121" y="134"/>
                    </a:lnTo>
                    <a:lnTo>
                      <a:pt x="70" y="122"/>
                    </a:lnTo>
                    <a:lnTo>
                      <a:pt x="33" y="110"/>
                    </a:lnTo>
                    <a:lnTo>
                      <a:pt x="10" y="99"/>
                    </a:lnTo>
                    <a:lnTo>
                      <a:pt x="0" y="85"/>
                    </a:lnTo>
                    <a:lnTo>
                      <a:pt x="10" y="70"/>
                    </a:lnTo>
                    <a:lnTo>
                      <a:pt x="33" y="59"/>
                    </a:lnTo>
                    <a:lnTo>
                      <a:pt x="70" y="45"/>
                    </a:lnTo>
                    <a:lnTo>
                      <a:pt x="121" y="35"/>
                    </a:lnTo>
                    <a:lnTo>
                      <a:pt x="186" y="26"/>
                    </a:lnTo>
                    <a:lnTo>
                      <a:pt x="258" y="17"/>
                    </a:lnTo>
                    <a:lnTo>
                      <a:pt x="342" y="10"/>
                    </a:lnTo>
                    <a:lnTo>
                      <a:pt x="433" y="5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4D762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lIns="68598" tIns="34299" rIns="68598" bIns="34299"/>
              <a:lstStyle/>
              <a:p>
                <a:pPr>
                  <a:defRPr/>
                </a:pPr>
                <a:endParaRPr lang="en-US" sz="270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7" name="Group 57">
              <a:extLst>
                <a:ext uri="{FF2B5EF4-FFF2-40B4-BE49-F238E27FC236}">
                  <a16:creationId xmlns:a16="http://schemas.microsoft.com/office/drawing/2014/main" id="{00BF0F79-E253-4A1B-A849-F418BC620D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9255" y="2282702"/>
              <a:ext cx="2588520" cy="2203410"/>
              <a:chOff x="5207322" y="1715633"/>
              <a:chExt cx="2047901" cy="1743220"/>
            </a:xfrm>
          </p:grpSpPr>
          <p:sp>
            <p:nvSpPr>
              <p:cNvPr id="48" name="TextBox 14">
                <a:extLst>
                  <a:ext uri="{FF2B5EF4-FFF2-40B4-BE49-F238E27FC236}">
                    <a16:creationId xmlns:a16="http://schemas.microsoft.com/office/drawing/2014/main" id="{87A3C04F-7D73-4D21-BDCB-34E4F6173210}"/>
                  </a:ext>
                </a:extLst>
              </p:cNvPr>
              <p:cNvSpPr txBox="1"/>
              <p:nvPr/>
            </p:nvSpPr>
            <p:spPr>
              <a:xfrm>
                <a:off x="5479372" y="1715633"/>
                <a:ext cx="1503799" cy="301521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altLang="pt-B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CONTRIBUIÇÃO BÁSICA</a:t>
                </a:r>
                <a:r>
                  <a:rPr lang="en-US" sz="1400" kern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Box 52">
                <a:extLst>
                  <a:ext uri="{FF2B5EF4-FFF2-40B4-BE49-F238E27FC236}">
                    <a16:creationId xmlns:a16="http://schemas.microsoft.com/office/drawing/2014/main" id="{C6C31353-1979-41EB-A03F-CD65A6395FF5}"/>
                  </a:ext>
                </a:extLst>
              </p:cNvPr>
              <p:cNvSpPr txBox="1"/>
              <p:nvPr/>
            </p:nvSpPr>
            <p:spPr>
              <a:xfrm>
                <a:off x="5376422" y="2431039"/>
                <a:ext cx="1663355" cy="301521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altLang="pt-B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CONTRIBUIÇÃO ADICIONAL</a:t>
                </a:r>
                <a:endPara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53">
                <a:extLst>
                  <a:ext uri="{FF2B5EF4-FFF2-40B4-BE49-F238E27FC236}">
                    <a16:creationId xmlns:a16="http://schemas.microsoft.com/office/drawing/2014/main" id="{ACD7095C-E606-48A6-AA3D-2311804AB30C}"/>
                  </a:ext>
                </a:extLst>
              </p:cNvPr>
              <p:cNvSpPr txBox="1"/>
              <p:nvPr/>
            </p:nvSpPr>
            <p:spPr>
              <a:xfrm>
                <a:off x="5207322" y="3157332"/>
                <a:ext cx="2047901" cy="301521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altLang="pt-B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CONTA INDIVIDUAL PARTICIPANTE</a:t>
                </a:r>
                <a:endPara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7" name="Rectangle 22">
            <a:extLst>
              <a:ext uri="{FF2B5EF4-FFF2-40B4-BE49-F238E27FC236}">
                <a16:creationId xmlns:a16="http://schemas.microsoft.com/office/drawing/2014/main" id="{70CCD9C7-23E7-462F-B5A5-2F0ED1CBED58}"/>
              </a:ext>
            </a:extLst>
          </p:cNvPr>
          <p:cNvSpPr/>
          <p:nvPr/>
        </p:nvSpPr>
        <p:spPr>
          <a:xfrm>
            <a:off x="557214" y="5905500"/>
            <a:ext cx="1843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CONTRIBUIÇÃO ADMINISTRATIVA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7E675316-3662-4085-9845-69FCB2EFE604}"/>
              </a:ext>
            </a:extLst>
          </p:cNvPr>
          <p:cNvSpPr/>
          <p:nvPr/>
        </p:nvSpPr>
        <p:spPr>
          <a:xfrm>
            <a:off x="476251" y="4392612"/>
            <a:ext cx="1843087" cy="6461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CONTRIBUIÇÃO NORMAL</a:t>
            </a:r>
          </a:p>
        </p:txBody>
      </p:sp>
      <p:sp>
        <p:nvSpPr>
          <p:cNvPr id="59" name="Seta para a Direita 2">
            <a:extLst>
              <a:ext uri="{FF2B5EF4-FFF2-40B4-BE49-F238E27FC236}">
                <a16:creationId xmlns:a16="http://schemas.microsoft.com/office/drawing/2014/main" id="{DF85B747-BB7E-47CF-ABEF-A8A65E3BA572}"/>
              </a:ext>
            </a:extLst>
          </p:cNvPr>
          <p:cNvSpPr/>
          <p:nvPr/>
        </p:nvSpPr>
        <p:spPr>
          <a:xfrm>
            <a:off x="2443163" y="4077699"/>
            <a:ext cx="3797300" cy="1277936"/>
          </a:xfrm>
          <a:prstGeom prst="rightArrow">
            <a:avLst/>
          </a:prstGeom>
          <a:gradFill>
            <a:gsLst>
              <a:gs pos="9000">
                <a:schemeClr val="tx1">
                  <a:lumMod val="65000"/>
                  <a:lumOff val="35000"/>
                </a:schemeClr>
              </a:gs>
              <a:gs pos="56000">
                <a:schemeClr val="bg1">
                  <a:lumMod val="9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98" tIns="34299" rIns="68598" bIns="34299"/>
          <a:lstStyle/>
          <a:p>
            <a:pPr>
              <a:defRPr/>
            </a:pPr>
            <a:endParaRPr lang="pt-BR" sz="270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ctangle 26">
            <a:extLst>
              <a:ext uri="{FF2B5EF4-FFF2-40B4-BE49-F238E27FC236}">
                <a16:creationId xmlns:a16="http://schemas.microsoft.com/office/drawing/2014/main" id="{40CA828B-0A73-4A48-A47B-B70621FE7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27" y="4440981"/>
            <a:ext cx="32496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200" b="1" dirty="0">
                <a:sym typeface="Marlett" pitchFamily="2" charset="2"/>
              </a:rPr>
              <a:t>Para cobertura dos benefícios de risco  </a:t>
            </a:r>
          </a:p>
          <a:p>
            <a:pPr algn="ctr"/>
            <a:r>
              <a:rPr lang="pt-BR" altLang="pt-BR" sz="1200" b="1" dirty="0">
                <a:sym typeface="Marlett" pitchFamily="2" charset="2"/>
              </a:rPr>
              <a:t>(Aposent. p/ Invalidez e Pensão por Morte)</a:t>
            </a:r>
          </a:p>
        </p:txBody>
      </p:sp>
      <p:sp>
        <p:nvSpPr>
          <p:cNvPr id="61" name="Seta para a Direita 117">
            <a:extLst>
              <a:ext uri="{FF2B5EF4-FFF2-40B4-BE49-F238E27FC236}">
                <a16:creationId xmlns:a16="http://schemas.microsoft.com/office/drawing/2014/main" id="{90AC63C7-C41B-48BE-A3BD-506AB05507DE}"/>
              </a:ext>
            </a:extLst>
          </p:cNvPr>
          <p:cNvSpPr/>
          <p:nvPr/>
        </p:nvSpPr>
        <p:spPr>
          <a:xfrm>
            <a:off x="2471739" y="5597525"/>
            <a:ext cx="3797300" cy="1260475"/>
          </a:xfrm>
          <a:prstGeom prst="rightArrow">
            <a:avLst/>
          </a:prstGeom>
          <a:gradFill>
            <a:gsLst>
              <a:gs pos="9000">
                <a:schemeClr val="tx1">
                  <a:lumMod val="65000"/>
                  <a:lumOff val="35000"/>
                </a:schemeClr>
              </a:gs>
              <a:gs pos="56000">
                <a:schemeClr val="bg1">
                  <a:lumMod val="9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98" tIns="34299" rIns="68598" bIns="34299"/>
          <a:lstStyle/>
          <a:p>
            <a:pPr>
              <a:defRPr/>
            </a:pPr>
            <a:endParaRPr lang="pt-BR" sz="270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Rectangle 27">
            <a:extLst>
              <a:ext uri="{FF2B5EF4-FFF2-40B4-BE49-F238E27FC236}">
                <a16:creationId xmlns:a16="http://schemas.microsoft.com/office/drawing/2014/main" id="{69AD7C40-7B78-489E-A56D-C7B9FB6BF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9" y="6083910"/>
            <a:ext cx="34580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200" b="1" dirty="0">
                <a:sym typeface="Marlett" pitchFamily="2" charset="2"/>
              </a:rPr>
              <a:t>Para cobertura das despesas administrativas</a:t>
            </a: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0387F282-2F91-4E4D-A635-ACA6960AA4F9}"/>
              </a:ext>
            </a:extLst>
          </p:cNvPr>
          <p:cNvSpPr/>
          <p:nvPr/>
        </p:nvSpPr>
        <p:spPr>
          <a:xfrm>
            <a:off x="6182123" y="4409199"/>
            <a:ext cx="1280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</a:t>
            </a:r>
          </a:p>
          <a:p>
            <a:pPr algn="ctr">
              <a:defRPr/>
            </a:pPr>
            <a:r>
              <a:rPr lang="pt-BR" alt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COLETIVA</a:t>
            </a: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19B37B63-2FCA-47F8-85D1-AE86C3C74750}"/>
              </a:ext>
            </a:extLst>
          </p:cNvPr>
          <p:cNvSpPr/>
          <p:nvPr/>
        </p:nvSpPr>
        <p:spPr>
          <a:xfrm>
            <a:off x="6235701" y="5842122"/>
            <a:ext cx="1938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 ADMINISTRATIVA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90CF521-98D6-4429-8698-C08BD6F9638F}"/>
              </a:ext>
            </a:extLst>
          </p:cNvPr>
          <p:cNvSpPr/>
          <p:nvPr/>
        </p:nvSpPr>
        <p:spPr>
          <a:xfrm>
            <a:off x="2703513" y="446385"/>
            <a:ext cx="713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400" b="1" dirty="0">
                <a:solidFill>
                  <a:srgbClr val="333399"/>
                </a:solidFill>
                <a:latin typeface="Arial Black" panose="020B0A04020102020204" pitchFamily="34" charset="0"/>
              </a:rPr>
              <a:t>CONTRIBUIÇÕES DAS PATROCINADORAS</a:t>
            </a:r>
            <a:endParaRPr lang="pt-BR" altLang="pt-BR" sz="2400" b="1" dirty="0">
              <a:solidFill>
                <a:srgbClr val="333399"/>
              </a:solidFill>
              <a:latin typeface="Arial Black" panose="020B0A04020102020204" pitchFamily="34" charset="0"/>
              <a:sym typeface="Monotype Sort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172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24B969A-B6BF-498B-80AC-BAEAFCC328BC}"/>
              </a:ext>
            </a:extLst>
          </p:cNvPr>
          <p:cNvSpPr/>
          <p:nvPr/>
        </p:nvSpPr>
        <p:spPr>
          <a:xfrm>
            <a:off x="4006298" y="274445"/>
            <a:ext cx="3336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BENEFICIÁRIOS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7">
            <a:extLst>
              <a:ext uri="{FF2B5EF4-FFF2-40B4-BE49-F238E27FC236}">
                <a16:creationId xmlns:a16="http://schemas.microsoft.com/office/drawing/2014/main" id="{0F6454F9-2D4A-4D11-B242-D4D7476AC413}"/>
              </a:ext>
            </a:extLst>
          </p:cNvPr>
          <p:cNvGrpSpPr>
            <a:grpSpLocks/>
          </p:cNvGrpSpPr>
          <p:nvPr/>
        </p:nvGrpSpPr>
        <p:grpSpPr bwMode="auto">
          <a:xfrm>
            <a:off x="1560640" y="868207"/>
            <a:ext cx="9911699" cy="5458146"/>
            <a:chOff x="936090" y="1517716"/>
            <a:chExt cx="8661270" cy="5129320"/>
          </a:xfrm>
        </p:grpSpPr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455486C1-3A89-48C6-9CC2-E3015F91F2DC}"/>
                </a:ext>
              </a:extLst>
            </p:cNvPr>
            <p:cNvSpPr/>
            <p:nvPr/>
          </p:nvSpPr>
          <p:spPr>
            <a:xfrm>
              <a:off x="1998804" y="5475790"/>
              <a:ext cx="5107125" cy="117124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82F46189-8945-4436-99E6-683D46E21F93}"/>
                </a:ext>
              </a:extLst>
            </p:cNvPr>
            <p:cNvSpPr/>
            <p:nvPr/>
          </p:nvSpPr>
          <p:spPr>
            <a:xfrm>
              <a:off x="990318" y="4973521"/>
              <a:ext cx="5105194" cy="117124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val 14">
              <a:extLst>
                <a:ext uri="{FF2B5EF4-FFF2-40B4-BE49-F238E27FC236}">
                  <a16:creationId xmlns:a16="http://schemas.microsoft.com/office/drawing/2014/main" id="{3FE033F2-FF40-4ABA-9225-C5B534B2BA74}"/>
                </a:ext>
              </a:extLst>
            </p:cNvPr>
            <p:cNvSpPr/>
            <p:nvPr/>
          </p:nvSpPr>
          <p:spPr>
            <a:xfrm rot="16200000">
              <a:off x="5841964" y="3575381"/>
              <a:ext cx="4190232" cy="393747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13">
              <a:extLst>
                <a:ext uri="{FF2B5EF4-FFF2-40B4-BE49-F238E27FC236}">
                  <a16:creationId xmlns:a16="http://schemas.microsoft.com/office/drawing/2014/main" id="{3919D2C0-C610-4837-8BA4-42F73A923CDD}"/>
                </a:ext>
              </a:extLst>
            </p:cNvPr>
            <p:cNvSpPr/>
            <p:nvPr/>
          </p:nvSpPr>
          <p:spPr>
            <a:xfrm rot="16200000">
              <a:off x="-962152" y="3575381"/>
              <a:ext cx="4190232" cy="393747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79C707C7-2F91-4E36-835D-AD789D85FB2F}"/>
                </a:ext>
              </a:extLst>
            </p:cNvPr>
            <p:cNvGrpSpPr/>
            <p:nvPr/>
          </p:nvGrpSpPr>
          <p:grpSpPr>
            <a:xfrm>
              <a:off x="1121459" y="1517716"/>
              <a:ext cx="6843401" cy="4660821"/>
              <a:chOff x="2857982" y="1595263"/>
              <a:chExt cx="3816814" cy="3662538"/>
            </a:xfrm>
            <a:solidFill>
              <a:schemeClr val="bg1"/>
            </a:solidFill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8ADF498-F47A-46ED-8FE8-1574C921B2E7}"/>
                  </a:ext>
                </a:extLst>
              </p:cNvPr>
              <p:cNvSpPr/>
              <p:nvPr/>
            </p:nvSpPr>
            <p:spPr>
              <a:xfrm>
                <a:off x="2857982" y="1600200"/>
                <a:ext cx="1913542" cy="3657601"/>
              </a:xfrm>
              <a:custGeom>
                <a:avLst/>
                <a:gdLst>
                  <a:gd name="connsiteX0" fmla="*/ 0 w 1447800"/>
                  <a:gd name="connsiteY0" fmla="*/ 0 h 3276600"/>
                  <a:gd name="connsiteX1" fmla="*/ 1447800 w 1447800"/>
                  <a:gd name="connsiteY1" fmla="*/ 0 h 3276600"/>
                  <a:gd name="connsiteX2" fmla="*/ 1447800 w 1447800"/>
                  <a:gd name="connsiteY2" fmla="*/ 3276600 h 3276600"/>
                  <a:gd name="connsiteX3" fmla="*/ 0 w 1447800"/>
                  <a:gd name="connsiteY3" fmla="*/ 3276600 h 3276600"/>
                  <a:gd name="connsiteX4" fmla="*/ 0 w 1447800"/>
                  <a:gd name="connsiteY4" fmla="*/ 0 h 3276600"/>
                  <a:gd name="connsiteX0" fmla="*/ 0 w 1447800"/>
                  <a:gd name="connsiteY0" fmla="*/ 152400 h 3429000"/>
                  <a:gd name="connsiteX1" fmla="*/ 1447800 w 1447800"/>
                  <a:gd name="connsiteY1" fmla="*/ 0 h 3429000"/>
                  <a:gd name="connsiteX2" fmla="*/ 1447800 w 1447800"/>
                  <a:gd name="connsiteY2" fmla="*/ 3429000 h 3429000"/>
                  <a:gd name="connsiteX3" fmla="*/ 0 w 1447800"/>
                  <a:gd name="connsiteY3" fmla="*/ 3429000 h 3429000"/>
                  <a:gd name="connsiteX4" fmla="*/ 0 w 1447800"/>
                  <a:gd name="connsiteY4" fmla="*/ 152400 h 3429000"/>
                  <a:gd name="connsiteX0" fmla="*/ 0 w 1447800"/>
                  <a:gd name="connsiteY0" fmla="*/ 152400 h 3657600"/>
                  <a:gd name="connsiteX1" fmla="*/ 1447800 w 1447800"/>
                  <a:gd name="connsiteY1" fmla="*/ 0 h 3657600"/>
                  <a:gd name="connsiteX2" fmla="*/ 1447800 w 1447800"/>
                  <a:gd name="connsiteY2" fmla="*/ 3657600 h 3657600"/>
                  <a:gd name="connsiteX3" fmla="*/ 0 w 1447800"/>
                  <a:gd name="connsiteY3" fmla="*/ 3429000 h 3657600"/>
                  <a:gd name="connsiteX4" fmla="*/ 0 w 1447800"/>
                  <a:gd name="connsiteY4" fmla="*/ 152400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7800" h="3657600">
                    <a:moveTo>
                      <a:pt x="0" y="152400"/>
                    </a:moveTo>
                    <a:lnTo>
                      <a:pt x="1447800" y="0"/>
                    </a:lnTo>
                    <a:lnTo>
                      <a:pt x="1447800" y="3657600"/>
                    </a:lnTo>
                    <a:lnTo>
                      <a:pt x="0" y="34290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4">
                <a:extLst>
                  <a:ext uri="{FF2B5EF4-FFF2-40B4-BE49-F238E27FC236}">
                    <a16:creationId xmlns:a16="http://schemas.microsoft.com/office/drawing/2014/main" id="{F9FC77B7-8942-4EED-89CF-40278F079AA7}"/>
                  </a:ext>
                </a:extLst>
              </p:cNvPr>
              <p:cNvSpPr/>
              <p:nvPr/>
            </p:nvSpPr>
            <p:spPr>
              <a:xfrm flipH="1">
                <a:off x="4761254" y="1595263"/>
                <a:ext cx="1913542" cy="3657601"/>
              </a:xfrm>
              <a:custGeom>
                <a:avLst/>
                <a:gdLst>
                  <a:gd name="connsiteX0" fmla="*/ 0 w 1447800"/>
                  <a:gd name="connsiteY0" fmla="*/ 0 h 3276600"/>
                  <a:gd name="connsiteX1" fmla="*/ 1447800 w 1447800"/>
                  <a:gd name="connsiteY1" fmla="*/ 0 h 3276600"/>
                  <a:gd name="connsiteX2" fmla="*/ 1447800 w 1447800"/>
                  <a:gd name="connsiteY2" fmla="*/ 3276600 h 3276600"/>
                  <a:gd name="connsiteX3" fmla="*/ 0 w 1447800"/>
                  <a:gd name="connsiteY3" fmla="*/ 3276600 h 3276600"/>
                  <a:gd name="connsiteX4" fmla="*/ 0 w 1447800"/>
                  <a:gd name="connsiteY4" fmla="*/ 0 h 3276600"/>
                  <a:gd name="connsiteX0" fmla="*/ 0 w 1447800"/>
                  <a:gd name="connsiteY0" fmla="*/ 152400 h 3429000"/>
                  <a:gd name="connsiteX1" fmla="*/ 1447800 w 1447800"/>
                  <a:gd name="connsiteY1" fmla="*/ 0 h 3429000"/>
                  <a:gd name="connsiteX2" fmla="*/ 1447800 w 1447800"/>
                  <a:gd name="connsiteY2" fmla="*/ 3429000 h 3429000"/>
                  <a:gd name="connsiteX3" fmla="*/ 0 w 1447800"/>
                  <a:gd name="connsiteY3" fmla="*/ 3429000 h 3429000"/>
                  <a:gd name="connsiteX4" fmla="*/ 0 w 1447800"/>
                  <a:gd name="connsiteY4" fmla="*/ 152400 h 3429000"/>
                  <a:gd name="connsiteX0" fmla="*/ 0 w 1447800"/>
                  <a:gd name="connsiteY0" fmla="*/ 152400 h 3657600"/>
                  <a:gd name="connsiteX1" fmla="*/ 1447800 w 1447800"/>
                  <a:gd name="connsiteY1" fmla="*/ 0 h 3657600"/>
                  <a:gd name="connsiteX2" fmla="*/ 1447800 w 1447800"/>
                  <a:gd name="connsiteY2" fmla="*/ 3657600 h 3657600"/>
                  <a:gd name="connsiteX3" fmla="*/ 0 w 1447800"/>
                  <a:gd name="connsiteY3" fmla="*/ 3429000 h 3657600"/>
                  <a:gd name="connsiteX4" fmla="*/ 0 w 1447800"/>
                  <a:gd name="connsiteY4" fmla="*/ 152400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7800" h="3657600">
                    <a:moveTo>
                      <a:pt x="0" y="152400"/>
                    </a:moveTo>
                    <a:lnTo>
                      <a:pt x="1447800" y="0"/>
                    </a:lnTo>
                    <a:lnTo>
                      <a:pt x="1447800" y="3657600"/>
                    </a:lnTo>
                    <a:lnTo>
                      <a:pt x="0" y="34290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BF8B5AB8-D90C-4392-A41E-47629AD468D5}"/>
                </a:ext>
              </a:extLst>
            </p:cNvPr>
            <p:cNvSpPr txBox="1"/>
            <p:nvPr/>
          </p:nvSpPr>
          <p:spPr bwMode="auto">
            <a:xfrm>
              <a:off x="1620133" y="2286318"/>
              <a:ext cx="225825" cy="9794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25">
              <a:extLst>
                <a:ext uri="{FF2B5EF4-FFF2-40B4-BE49-F238E27FC236}">
                  <a16:creationId xmlns:a16="http://schemas.microsoft.com/office/drawing/2014/main" id="{B826A2CC-D310-4C11-889C-9FDD9A489DE4}"/>
                </a:ext>
              </a:extLst>
            </p:cNvPr>
            <p:cNvSpPr txBox="1"/>
            <p:nvPr/>
          </p:nvSpPr>
          <p:spPr>
            <a:xfrm>
              <a:off x="4187206" y="2286318"/>
              <a:ext cx="223895" cy="9794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28">
              <a:extLst>
                <a:ext uri="{FF2B5EF4-FFF2-40B4-BE49-F238E27FC236}">
                  <a16:creationId xmlns:a16="http://schemas.microsoft.com/office/drawing/2014/main" id="{D3456F5E-88A4-449F-9B13-0119BD2A14E2}"/>
                </a:ext>
              </a:extLst>
            </p:cNvPr>
            <p:cNvSpPr txBox="1"/>
            <p:nvPr/>
          </p:nvSpPr>
          <p:spPr>
            <a:xfrm>
              <a:off x="6715676" y="2286318"/>
              <a:ext cx="223895" cy="9794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31">
              <a:extLst>
                <a:ext uri="{FF2B5EF4-FFF2-40B4-BE49-F238E27FC236}">
                  <a16:creationId xmlns:a16="http://schemas.microsoft.com/office/drawing/2014/main" id="{113EA006-0408-4247-91AA-A2B336D33944}"/>
                </a:ext>
              </a:extLst>
            </p:cNvPr>
            <p:cNvSpPr txBox="1"/>
            <p:nvPr/>
          </p:nvSpPr>
          <p:spPr>
            <a:xfrm>
              <a:off x="9373465" y="2286318"/>
              <a:ext cx="223895" cy="9794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0DE8B031-E0B3-43F0-A0E5-235D7AF80781}"/>
              </a:ext>
            </a:extLst>
          </p:cNvPr>
          <p:cNvSpPr/>
          <p:nvPr/>
        </p:nvSpPr>
        <p:spPr>
          <a:xfrm>
            <a:off x="2245947" y="1337141"/>
            <a:ext cx="2944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Cônjuge</a:t>
            </a:r>
            <a:r>
              <a:rPr kumimoji="0" lang="en-US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ou</a:t>
            </a:r>
            <a:r>
              <a:rPr kumimoji="0" lang="en-US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Companheiro</a:t>
            </a:r>
            <a:r>
              <a:rPr kumimoji="0" lang="en-US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(a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) e Filhos</a:t>
            </a:r>
            <a:endParaRPr kumimoji="0" lang="en-US" alt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Oval 35">
            <a:extLst>
              <a:ext uri="{FF2B5EF4-FFF2-40B4-BE49-F238E27FC236}">
                <a16:creationId xmlns:a16="http://schemas.microsoft.com/office/drawing/2014/main" id="{9BCA283C-6632-4D9A-A5FE-4EEE3232195F}"/>
              </a:ext>
            </a:extLst>
          </p:cNvPr>
          <p:cNvSpPr/>
          <p:nvPr/>
        </p:nvSpPr>
        <p:spPr>
          <a:xfrm>
            <a:off x="2239069" y="2427082"/>
            <a:ext cx="2660058" cy="240330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perspectiveRelaxed">
              <a:rot lat="16800000" lon="0" rev="0"/>
            </a:camera>
            <a:lightRig rig="balanced" dir="t"/>
          </a:scene3d>
          <a:sp3d prstMaterial="plastic">
            <a:bevelT w="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42">
            <a:extLst>
              <a:ext uri="{FF2B5EF4-FFF2-40B4-BE49-F238E27FC236}">
                <a16:creationId xmlns:a16="http://schemas.microsoft.com/office/drawing/2014/main" id="{5E67A04C-5D8C-451F-9C84-1E0BB28B8F85}"/>
              </a:ext>
            </a:extLst>
          </p:cNvPr>
          <p:cNvGrpSpPr>
            <a:grpSpLocks/>
          </p:cNvGrpSpPr>
          <p:nvPr/>
        </p:nvGrpSpPr>
        <p:grpSpPr bwMode="auto">
          <a:xfrm>
            <a:off x="2434855" y="2095505"/>
            <a:ext cx="2263140" cy="1619250"/>
            <a:chOff x="989012" y="513929"/>
            <a:chExt cx="2688225" cy="2092356"/>
          </a:xfrm>
        </p:grpSpPr>
        <p:sp>
          <p:nvSpPr>
            <p:cNvPr id="25" name="Oval 43">
              <a:extLst>
                <a:ext uri="{FF2B5EF4-FFF2-40B4-BE49-F238E27FC236}">
                  <a16:creationId xmlns:a16="http://schemas.microsoft.com/office/drawing/2014/main" id="{0FAB8400-F275-4BE2-8F20-C2391A493FB6}"/>
                </a:ext>
              </a:extLst>
            </p:cNvPr>
            <p:cNvSpPr/>
            <p:nvPr/>
          </p:nvSpPr>
          <p:spPr>
            <a:xfrm>
              <a:off x="1729944" y="2362177"/>
              <a:ext cx="1087395" cy="24410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1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44">
              <a:extLst>
                <a:ext uri="{FF2B5EF4-FFF2-40B4-BE49-F238E27FC236}">
                  <a16:creationId xmlns:a16="http://schemas.microsoft.com/office/drawing/2014/main" id="{E5B24EE8-1A30-4D8E-9BB8-67E439914C1A}"/>
                </a:ext>
              </a:extLst>
            </p:cNvPr>
            <p:cNvSpPr/>
            <p:nvPr/>
          </p:nvSpPr>
          <p:spPr>
            <a:xfrm>
              <a:off x="2262162" y="2286278"/>
              <a:ext cx="1089482" cy="24410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1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45">
              <a:extLst>
                <a:ext uri="{FF2B5EF4-FFF2-40B4-BE49-F238E27FC236}">
                  <a16:creationId xmlns:a16="http://schemas.microsoft.com/office/drawing/2014/main" id="{0B410BD5-7155-4BF8-A90C-0388D36761A6}"/>
                </a:ext>
              </a:extLst>
            </p:cNvPr>
            <p:cNvSpPr/>
            <p:nvPr/>
          </p:nvSpPr>
          <p:spPr>
            <a:xfrm>
              <a:off x="2589842" y="2193968"/>
              <a:ext cx="1087395" cy="24410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1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46">
              <a:extLst>
                <a:ext uri="{FF2B5EF4-FFF2-40B4-BE49-F238E27FC236}">
                  <a16:creationId xmlns:a16="http://schemas.microsoft.com/office/drawing/2014/main" id="{97B60E05-A9D6-48EB-8528-104950F7D53A}"/>
                </a:ext>
              </a:extLst>
            </p:cNvPr>
            <p:cNvSpPr/>
            <p:nvPr/>
          </p:nvSpPr>
          <p:spPr>
            <a:xfrm>
              <a:off x="1195639" y="2210379"/>
              <a:ext cx="1089482" cy="24410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1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val 47">
              <a:extLst>
                <a:ext uri="{FF2B5EF4-FFF2-40B4-BE49-F238E27FC236}">
                  <a16:creationId xmlns:a16="http://schemas.microsoft.com/office/drawing/2014/main" id="{D0BEB95C-A31A-4046-91B3-D78FC28E020D}"/>
                </a:ext>
              </a:extLst>
            </p:cNvPr>
            <p:cNvSpPr/>
            <p:nvPr/>
          </p:nvSpPr>
          <p:spPr>
            <a:xfrm>
              <a:off x="989012" y="2286278"/>
              <a:ext cx="1087396" cy="24410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1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0" name="Group 48">
              <a:extLst>
                <a:ext uri="{FF2B5EF4-FFF2-40B4-BE49-F238E27FC236}">
                  <a16:creationId xmlns:a16="http://schemas.microsoft.com/office/drawing/2014/main" id="{170B93E8-ABEF-4447-A743-EE8BC9BB25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9914" y="513929"/>
              <a:ext cx="2269064" cy="2033472"/>
              <a:chOff x="1709701" y="2963537"/>
              <a:chExt cx="2269064" cy="2033472"/>
            </a:xfrm>
          </p:grpSpPr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FA941062-7E69-492D-A33B-C2E94FA14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949" y="3018623"/>
                <a:ext cx="691816" cy="1813133"/>
              </a:xfrm>
              <a:custGeom>
                <a:avLst/>
                <a:gdLst/>
                <a:ahLst/>
                <a:cxnLst>
                  <a:cxn ang="0">
                    <a:pos x="416" y="6"/>
                  </a:cxn>
                  <a:cxn ang="0">
                    <a:pos x="478" y="38"/>
                  </a:cxn>
                  <a:cxn ang="0">
                    <a:pos x="524" y="90"/>
                  </a:cxn>
                  <a:cxn ang="0">
                    <a:pos x="547" y="157"/>
                  </a:cxn>
                  <a:cxn ang="0">
                    <a:pos x="543" y="230"/>
                  </a:cxn>
                  <a:cxn ang="0">
                    <a:pos x="511" y="293"/>
                  </a:cxn>
                  <a:cxn ang="0">
                    <a:pos x="458" y="339"/>
                  </a:cxn>
                  <a:cxn ang="0">
                    <a:pos x="620" y="351"/>
                  </a:cxn>
                  <a:cxn ang="0">
                    <a:pos x="671" y="373"/>
                  </a:cxn>
                  <a:cxn ang="0">
                    <a:pos x="707" y="414"/>
                  </a:cxn>
                  <a:cxn ang="0">
                    <a:pos x="720" y="458"/>
                  </a:cxn>
                  <a:cxn ang="0">
                    <a:pos x="713" y="1099"/>
                  </a:cxn>
                  <a:cxn ang="0">
                    <a:pos x="684" y="1128"/>
                  </a:cxn>
                  <a:cxn ang="0">
                    <a:pos x="640" y="1133"/>
                  </a:cxn>
                  <a:cxn ang="0">
                    <a:pos x="605" y="1111"/>
                  </a:cxn>
                  <a:cxn ang="0">
                    <a:pos x="590" y="1070"/>
                  </a:cxn>
                  <a:cxn ang="0">
                    <a:pos x="555" y="634"/>
                  </a:cxn>
                  <a:cxn ang="0">
                    <a:pos x="549" y="1828"/>
                  </a:cxn>
                  <a:cxn ang="0">
                    <a:pos x="523" y="1865"/>
                  </a:cxn>
                  <a:cxn ang="0">
                    <a:pos x="483" y="1885"/>
                  </a:cxn>
                  <a:cxn ang="0">
                    <a:pos x="436" y="1881"/>
                  </a:cxn>
                  <a:cxn ang="0">
                    <a:pos x="399" y="1854"/>
                  </a:cxn>
                  <a:cxn ang="0">
                    <a:pos x="380" y="1812"/>
                  </a:cxn>
                  <a:cxn ang="0">
                    <a:pos x="339" y="1154"/>
                  </a:cxn>
                  <a:cxn ang="0">
                    <a:pos x="334" y="1828"/>
                  </a:cxn>
                  <a:cxn ang="0">
                    <a:pos x="308" y="1865"/>
                  </a:cxn>
                  <a:cxn ang="0">
                    <a:pos x="267" y="1885"/>
                  </a:cxn>
                  <a:cxn ang="0">
                    <a:pos x="220" y="1881"/>
                  </a:cxn>
                  <a:cxn ang="0">
                    <a:pos x="184" y="1854"/>
                  </a:cxn>
                  <a:cxn ang="0">
                    <a:pos x="164" y="1812"/>
                  </a:cxn>
                  <a:cxn ang="0">
                    <a:pos x="164" y="622"/>
                  </a:cxn>
                  <a:cxn ang="0">
                    <a:pos x="129" y="1085"/>
                  </a:cxn>
                  <a:cxn ang="0">
                    <a:pos x="106" y="1120"/>
                  </a:cxn>
                  <a:cxn ang="0">
                    <a:pos x="66" y="1135"/>
                  </a:cxn>
                  <a:cxn ang="0">
                    <a:pos x="25" y="1120"/>
                  </a:cxn>
                  <a:cxn ang="0">
                    <a:pos x="2" y="1085"/>
                  </a:cxn>
                  <a:cxn ang="0">
                    <a:pos x="2" y="444"/>
                  </a:cxn>
                  <a:cxn ang="0">
                    <a:pos x="24" y="398"/>
                  </a:cxn>
                  <a:cxn ang="0">
                    <a:pos x="65" y="363"/>
                  </a:cxn>
                  <a:cxn ang="0">
                    <a:pos x="120" y="350"/>
                  </a:cxn>
                  <a:cxn ang="0">
                    <a:pos x="257" y="326"/>
                  </a:cxn>
                  <a:cxn ang="0">
                    <a:pos x="211" y="274"/>
                  </a:cxn>
                  <a:cxn ang="0">
                    <a:pos x="187" y="206"/>
                  </a:cxn>
                  <a:cxn ang="0">
                    <a:pos x="192" y="133"/>
                  </a:cxn>
                  <a:cxn ang="0">
                    <a:pos x="223" y="71"/>
                  </a:cxn>
                  <a:cxn ang="0">
                    <a:pos x="275" y="24"/>
                  </a:cxn>
                  <a:cxn ang="0">
                    <a:pos x="342" y="1"/>
                  </a:cxn>
                </a:cxnLst>
                <a:rect l="0" t="0" r="r" b="b"/>
                <a:pathLst>
                  <a:path w="720" h="1887">
                    <a:moveTo>
                      <a:pt x="367" y="0"/>
                    </a:moveTo>
                    <a:lnTo>
                      <a:pt x="392" y="1"/>
                    </a:lnTo>
                    <a:lnTo>
                      <a:pt x="416" y="6"/>
                    </a:lnTo>
                    <a:lnTo>
                      <a:pt x="438" y="14"/>
                    </a:lnTo>
                    <a:lnTo>
                      <a:pt x="459" y="24"/>
                    </a:lnTo>
                    <a:lnTo>
                      <a:pt x="478" y="38"/>
                    </a:lnTo>
                    <a:lnTo>
                      <a:pt x="496" y="53"/>
                    </a:lnTo>
                    <a:lnTo>
                      <a:pt x="511" y="71"/>
                    </a:lnTo>
                    <a:lnTo>
                      <a:pt x="524" y="90"/>
                    </a:lnTo>
                    <a:lnTo>
                      <a:pt x="535" y="111"/>
                    </a:lnTo>
                    <a:lnTo>
                      <a:pt x="543" y="133"/>
                    </a:lnTo>
                    <a:lnTo>
                      <a:pt x="547" y="157"/>
                    </a:lnTo>
                    <a:lnTo>
                      <a:pt x="549" y="182"/>
                    </a:lnTo>
                    <a:lnTo>
                      <a:pt x="547" y="206"/>
                    </a:lnTo>
                    <a:lnTo>
                      <a:pt x="543" y="230"/>
                    </a:lnTo>
                    <a:lnTo>
                      <a:pt x="535" y="253"/>
                    </a:lnTo>
                    <a:lnTo>
                      <a:pt x="524" y="274"/>
                    </a:lnTo>
                    <a:lnTo>
                      <a:pt x="511" y="293"/>
                    </a:lnTo>
                    <a:lnTo>
                      <a:pt x="495" y="311"/>
                    </a:lnTo>
                    <a:lnTo>
                      <a:pt x="478" y="326"/>
                    </a:lnTo>
                    <a:lnTo>
                      <a:pt x="458" y="339"/>
                    </a:lnTo>
                    <a:lnTo>
                      <a:pt x="437" y="350"/>
                    </a:lnTo>
                    <a:lnTo>
                      <a:pt x="601" y="350"/>
                    </a:lnTo>
                    <a:lnTo>
                      <a:pt x="620" y="351"/>
                    </a:lnTo>
                    <a:lnTo>
                      <a:pt x="638" y="356"/>
                    </a:lnTo>
                    <a:lnTo>
                      <a:pt x="656" y="363"/>
                    </a:lnTo>
                    <a:lnTo>
                      <a:pt x="671" y="373"/>
                    </a:lnTo>
                    <a:lnTo>
                      <a:pt x="685" y="385"/>
                    </a:lnTo>
                    <a:lnTo>
                      <a:pt x="697" y="398"/>
                    </a:lnTo>
                    <a:lnTo>
                      <a:pt x="707" y="414"/>
                    </a:lnTo>
                    <a:lnTo>
                      <a:pt x="713" y="431"/>
                    </a:lnTo>
                    <a:lnTo>
                      <a:pt x="718" y="444"/>
                    </a:lnTo>
                    <a:lnTo>
                      <a:pt x="720" y="458"/>
                    </a:lnTo>
                    <a:lnTo>
                      <a:pt x="720" y="1070"/>
                    </a:lnTo>
                    <a:lnTo>
                      <a:pt x="718" y="1085"/>
                    </a:lnTo>
                    <a:lnTo>
                      <a:pt x="713" y="1099"/>
                    </a:lnTo>
                    <a:lnTo>
                      <a:pt x="705" y="1111"/>
                    </a:lnTo>
                    <a:lnTo>
                      <a:pt x="696" y="1120"/>
                    </a:lnTo>
                    <a:lnTo>
                      <a:pt x="684" y="1128"/>
                    </a:lnTo>
                    <a:lnTo>
                      <a:pt x="670" y="1133"/>
                    </a:lnTo>
                    <a:lnTo>
                      <a:pt x="655" y="1135"/>
                    </a:lnTo>
                    <a:lnTo>
                      <a:pt x="640" y="1133"/>
                    </a:lnTo>
                    <a:lnTo>
                      <a:pt x="626" y="1128"/>
                    </a:lnTo>
                    <a:lnTo>
                      <a:pt x="614" y="1120"/>
                    </a:lnTo>
                    <a:lnTo>
                      <a:pt x="605" y="1111"/>
                    </a:lnTo>
                    <a:lnTo>
                      <a:pt x="597" y="1099"/>
                    </a:lnTo>
                    <a:lnTo>
                      <a:pt x="592" y="1085"/>
                    </a:lnTo>
                    <a:lnTo>
                      <a:pt x="590" y="1070"/>
                    </a:lnTo>
                    <a:lnTo>
                      <a:pt x="590" y="622"/>
                    </a:lnTo>
                    <a:lnTo>
                      <a:pt x="554" y="622"/>
                    </a:lnTo>
                    <a:lnTo>
                      <a:pt x="555" y="634"/>
                    </a:lnTo>
                    <a:lnTo>
                      <a:pt x="555" y="1795"/>
                    </a:lnTo>
                    <a:lnTo>
                      <a:pt x="554" y="1812"/>
                    </a:lnTo>
                    <a:lnTo>
                      <a:pt x="549" y="1828"/>
                    </a:lnTo>
                    <a:lnTo>
                      <a:pt x="543" y="1842"/>
                    </a:lnTo>
                    <a:lnTo>
                      <a:pt x="534" y="1854"/>
                    </a:lnTo>
                    <a:lnTo>
                      <a:pt x="523" y="1865"/>
                    </a:lnTo>
                    <a:lnTo>
                      <a:pt x="511" y="1874"/>
                    </a:lnTo>
                    <a:lnTo>
                      <a:pt x="498" y="1881"/>
                    </a:lnTo>
                    <a:lnTo>
                      <a:pt x="483" y="1885"/>
                    </a:lnTo>
                    <a:lnTo>
                      <a:pt x="467" y="1887"/>
                    </a:lnTo>
                    <a:lnTo>
                      <a:pt x="451" y="1885"/>
                    </a:lnTo>
                    <a:lnTo>
                      <a:pt x="436" y="1881"/>
                    </a:lnTo>
                    <a:lnTo>
                      <a:pt x="422" y="1874"/>
                    </a:lnTo>
                    <a:lnTo>
                      <a:pt x="410" y="1865"/>
                    </a:lnTo>
                    <a:lnTo>
                      <a:pt x="399" y="1854"/>
                    </a:lnTo>
                    <a:lnTo>
                      <a:pt x="390" y="1842"/>
                    </a:lnTo>
                    <a:lnTo>
                      <a:pt x="384" y="1828"/>
                    </a:lnTo>
                    <a:lnTo>
                      <a:pt x="380" y="1812"/>
                    </a:lnTo>
                    <a:lnTo>
                      <a:pt x="378" y="1795"/>
                    </a:lnTo>
                    <a:lnTo>
                      <a:pt x="378" y="1154"/>
                    </a:lnTo>
                    <a:lnTo>
                      <a:pt x="339" y="1154"/>
                    </a:lnTo>
                    <a:lnTo>
                      <a:pt x="339" y="1795"/>
                    </a:lnTo>
                    <a:lnTo>
                      <a:pt x="338" y="1812"/>
                    </a:lnTo>
                    <a:lnTo>
                      <a:pt x="334" y="1828"/>
                    </a:lnTo>
                    <a:lnTo>
                      <a:pt x="327" y="1842"/>
                    </a:lnTo>
                    <a:lnTo>
                      <a:pt x="319" y="1854"/>
                    </a:lnTo>
                    <a:lnTo>
                      <a:pt x="308" y="1865"/>
                    </a:lnTo>
                    <a:lnTo>
                      <a:pt x="296" y="1874"/>
                    </a:lnTo>
                    <a:lnTo>
                      <a:pt x="282" y="1881"/>
                    </a:lnTo>
                    <a:lnTo>
                      <a:pt x="267" y="1885"/>
                    </a:lnTo>
                    <a:lnTo>
                      <a:pt x="251" y="1887"/>
                    </a:lnTo>
                    <a:lnTo>
                      <a:pt x="235" y="1885"/>
                    </a:lnTo>
                    <a:lnTo>
                      <a:pt x="220" y="1881"/>
                    </a:lnTo>
                    <a:lnTo>
                      <a:pt x="207" y="1874"/>
                    </a:lnTo>
                    <a:lnTo>
                      <a:pt x="195" y="1865"/>
                    </a:lnTo>
                    <a:lnTo>
                      <a:pt x="184" y="1854"/>
                    </a:lnTo>
                    <a:lnTo>
                      <a:pt x="175" y="1842"/>
                    </a:lnTo>
                    <a:lnTo>
                      <a:pt x="169" y="1828"/>
                    </a:lnTo>
                    <a:lnTo>
                      <a:pt x="164" y="1812"/>
                    </a:lnTo>
                    <a:lnTo>
                      <a:pt x="163" y="1795"/>
                    </a:lnTo>
                    <a:lnTo>
                      <a:pt x="163" y="634"/>
                    </a:lnTo>
                    <a:lnTo>
                      <a:pt x="164" y="622"/>
                    </a:lnTo>
                    <a:lnTo>
                      <a:pt x="130" y="622"/>
                    </a:lnTo>
                    <a:lnTo>
                      <a:pt x="130" y="1070"/>
                    </a:lnTo>
                    <a:lnTo>
                      <a:pt x="129" y="1085"/>
                    </a:lnTo>
                    <a:lnTo>
                      <a:pt x="124" y="1099"/>
                    </a:lnTo>
                    <a:lnTo>
                      <a:pt x="116" y="1111"/>
                    </a:lnTo>
                    <a:lnTo>
                      <a:pt x="106" y="1120"/>
                    </a:lnTo>
                    <a:lnTo>
                      <a:pt x="94" y="1128"/>
                    </a:lnTo>
                    <a:lnTo>
                      <a:pt x="81" y="1133"/>
                    </a:lnTo>
                    <a:lnTo>
                      <a:pt x="66" y="1135"/>
                    </a:lnTo>
                    <a:lnTo>
                      <a:pt x="51" y="1133"/>
                    </a:lnTo>
                    <a:lnTo>
                      <a:pt x="37" y="1128"/>
                    </a:lnTo>
                    <a:lnTo>
                      <a:pt x="25" y="1120"/>
                    </a:lnTo>
                    <a:lnTo>
                      <a:pt x="15" y="1111"/>
                    </a:lnTo>
                    <a:lnTo>
                      <a:pt x="7" y="1099"/>
                    </a:lnTo>
                    <a:lnTo>
                      <a:pt x="2" y="1085"/>
                    </a:lnTo>
                    <a:lnTo>
                      <a:pt x="0" y="1070"/>
                    </a:lnTo>
                    <a:lnTo>
                      <a:pt x="0" y="458"/>
                    </a:lnTo>
                    <a:lnTo>
                      <a:pt x="2" y="444"/>
                    </a:lnTo>
                    <a:lnTo>
                      <a:pt x="7" y="431"/>
                    </a:lnTo>
                    <a:lnTo>
                      <a:pt x="14" y="414"/>
                    </a:lnTo>
                    <a:lnTo>
                      <a:pt x="24" y="398"/>
                    </a:lnTo>
                    <a:lnTo>
                      <a:pt x="36" y="385"/>
                    </a:lnTo>
                    <a:lnTo>
                      <a:pt x="50" y="373"/>
                    </a:lnTo>
                    <a:lnTo>
                      <a:pt x="65" y="363"/>
                    </a:lnTo>
                    <a:lnTo>
                      <a:pt x="82" y="356"/>
                    </a:lnTo>
                    <a:lnTo>
                      <a:pt x="101" y="351"/>
                    </a:lnTo>
                    <a:lnTo>
                      <a:pt x="120" y="350"/>
                    </a:lnTo>
                    <a:lnTo>
                      <a:pt x="298" y="350"/>
                    </a:lnTo>
                    <a:lnTo>
                      <a:pt x="276" y="339"/>
                    </a:lnTo>
                    <a:lnTo>
                      <a:pt x="257" y="326"/>
                    </a:lnTo>
                    <a:lnTo>
                      <a:pt x="239" y="311"/>
                    </a:lnTo>
                    <a:lnTo>
                      <a:pt x="224" y="293"/>
                    </a:lnTo>
                    <a:lnTo>
                      <a:pt x="211" y="274"/>
                    </a:lnTo>
                    <a:lnTo>
                      <a:pt x="200" y="253"/>
                    </a:lnTo>
                    <a:lnTo>
                      <a:pt x="192" y="230"/>
                    </a:lnTo>
                    <a:lnTo>
                      <a:pt x="187" y="206"/>
                    </a:lnTo>
                    <a:lnTo>
                      <a:pt x="185" y="182"/>
                    </a:lnTo>
                    <a:lnTo>
                      <a:pt x="187" y="157"/>
                    </a:lnTo>
                    <a:lnTo>
                      <a:pt x="192" y="133"/>
                    </a:lnTo>
                    <a:lnTo>
                      <a:pt x="200" y="111"/>
                    </a:lnTo>
                    <a:lnTo>
                      <a:pt x="210" y="90"/>
                    </a:lnTo>
                    <a:lnTo>
                      <a:pt x="223" y="71"/>
                    </a:lnTo>
                    <a:lnTo>
                      <a:pt x="239" y="53"/>
                    </a:lnTo>
                    <a:lnTo>
                      <a:pt x="256" y="38"/>
                    </a:lnTo>
                    <a:lnTo>
                      <a:pt x="275" y="24"/>
                    </a:lnTo>
                    <a:lnTo>
                      <a:pt x="297" y="14"/>
                    </a:lnTo>
                    <a:lnTo>
                      <a:pt x="319" y="6"/>
                    </a:lnTo>
                    <a:lnTo>
                      <a:pt x="342" y="1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perspectiveHeroicExtremeLeftFacing" fov="1800000">
                  <a:rot lat="600000" lon="3600000" rev="21594000"/>
                </a:camera>
                <a:lightRig rig="balanced" dir="t">
                  <a:rot lat="0" lon="0" rev="19200000"/>
                </a:lightRig>
              </a:scene3d>
              <a:sp3d prstMaterial="plastic">
                <a:bevelT w="0" h="190500"/>
              </a:sp3d>
            </p:spPr>
            <p:txBody>
              <a:bodyPr lIns="68598" tIns="34299" rIns="68598" bIns="34299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96AD18D7-3CD1-4013-8874-BE98BC307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700" y="2963537"/>
                <a:ext cx="691816" cy="1813134"/>
              </a:xfrm>
              <a:custGeom>
                <a:avLst/>
                <a:gdLst/>
                <a:ahLst/>
                <a:cxnLst>
                  <a:cxn ang="0">
                    <a:pos x="416" y="6"/>
                  </a:cxn>
                  <a:cxn ang="0">
                    <a:pos x="478" y="38"/>
                  </a:cxn>
                  <a:cxn ang="0">
                    <a:pos x="524" y="90"/>
                  </a:cxn>
                  <a:cxn ang="0">
                    <a:pos x="547" y="157"/>
                  </a:cxn>
                  <a:cxn ang="0">
                    <a:pos x="543" y="230"/>
                  </a:cxn>
                  <a:cxn ang="0">
                    <a:pos x="511" y="293"/>
                  </a:cxn>
                  <a:cxn ang="0">
                    <a:pos x="458" y="339"/>
                  </a:cxn>
                  <a:cxn ang="0">
                    <a:pos x="620" y="351"/>
                  </a:cxn>
                  <a:cxn ang="0">
                    <a:pos x="671" y="373"/>
                  </a:cxn>
                  <a:cxn ang="0">
                    <a:pos x="707" y="414"/>
                  </a:cxn>
                  <a:cxn ang="0">
                    <a:pos x="720" y="458"/>
                  </a:cxn>
                  <a:cxn ang="0">
                    <a:pos x="713" y="1099"/>
                  </a:cxn>
                  <a:cxn ang="0">
                    <a:pos x="684" y="1128"/>
                  </a:cxn>
                  <a:cxn ang="0">
                    <a:pos x="640" y="1133"/>
                  </a:cxn>
                  <a:cxn ang="0">
                    <a:pos x="605" y="1111"/>
                  </a:cxn>
                  <a:cxn ang="0">
                    <a:pos x="590" y="1070"/>
                  </a:cxn>
                  <a:cxn ang="0">
                    <a:pos x="555" y="634"/>
                  </a:cxn>
                  <a:cxn ang="0">
                    <a:pos x="549" y="1828"/>
                  </a:cxn>
                  <a:cxn ang="0">
                    <a:pos x="523" y="1865"/>
                  </a:cxn>
                  <a:cxn ang="0">
                    <a:pos x="483" y="1885"/>
                  </a:cxn>
                  <a:cxn ang="0">
                    <a:pos x="436" y="1881"/>
                  </a:cxn>
                  <a:cxn ang="0">
                    <a:pos x="399" y="1854"/>
                  </a:cxn>
                  <a:cxn ang="0">
                    <a:pos x="380" y="1812"/>
                  </a:cxn>
                  <a:cxn ang="0">
                    <a:pos x="339" y="1154"/>
                  </a:cxn>
                  <a:cxn ang="0">
                    <a:pos x="334" y="1828"/>
                  </a:cxn>
                  <a:cxn ang="0">
                    <a:pos x="308" y="1865"/>
                  </a:cxn>
                  <a:cxn ang="0">
                    <a:pos x="267" y="1885"/>
                  </a:cxn>
                  <a:cxn ang="0">
                    <a:pos x="220" y="1881"/>
                  </a:cxn>
                  <a:cxn ang="0">
                    <a:pos x="184" y="1854"/>
                  </a:cxn>
                  <a:cxn ang="0">
                    <a:pos x="164" y="1812"/>
                  </a:cxn>
                  <a:cxn ang="0">
                    <a:pos x="164" y="622"/>
                  </a:cxn>
                  <a:cxn ang="0">
                    <a:pos x="129" y="1085"/>
                  </a:cxn>
                  <a:cxn ang="0">
                    <a:pos x="106" y="1120"/>
                  </a:cxn>
                  <a:cxn ang="0">
                    <a:pos x="66" y="1135"/>
                  </a:cxn>
                  <a:cxn ang="0">
                    <a:pos x="25" y="1120"/>
                  </a:cxn>
                  <a:cxn ang="0">
                    <a:pos x="2" y="1085"/>
                  </a:cxn>
                  <a:cxn ang="0">
                    <a:pos x="2" y="444"/>
                  </a:cxn>
                  <a:cxn ang="0">
                    <a:pos x="24" y="398"/>
                  </a:cxn>
                  <a:cxn ang="0">
                    <a:pos x="65" y="363"/>
                  </a:cxn>
                  <a:cxn ang="0">
                    <a:pos x="120" y="350"/>
                  </a:cxn>
                  <a:cxn ang="0">
                    <a:pos x="257" y="326"/>
                  </a:cxn>
                  <a:cxn ang="0">
                    <a:pos x="211" y="274"/>
                  </a:cxn>
                  <a:cxn ang="0">
                    <a:pos x="187" y="206"/>
                  </a:cxn>
                  <a:cxn ang="0">
                    <a:pos x="192" y="133"/>
                  </a:cxn>
                  <a:cxn ang="0">
                    <a:pos x="223" y="71"/>
                  </a:cxn>
                  <a:cxn ang="0">
                    <a:pos x="275" y="24"/>
                  </a:cxn>
                  <a:cxn ang="0">
                    <a:pos x="342" y="1"/>
                  </a:cxn>
                </a:cxnLst>
                <a:rect l="0" t="0" r="r" b="b"/>
                <a:pathLst>
                  <a:path w="720" h="1887">
                    <a:moveTo>
                      <a:pt x="367" y="0"/>
                    </a:moveTo>
                    <a:lnTo>
                      <a:pt x="392" y="1"/>
                    </a:lnTo>
                    <a:lnTo>
                      <a:pt x="416" y="6"/>
                    </a:lnTo>
                    <a:lnTo>
                      <a:pt x="438" y="14"/>
                    </a:lnTo>
                    <a:lnTo>
                      <a:pt x="459" y="24"/>
                    </a:lnTo>
                    <a:lnTo>
                      <a:pt x="478" y="38"/>
                    </a:lnTo>
                    <a:lnTo>
                      <a:pt x="496" y="53"/>
                    </a:lnTo>
                    <a:lnTo>
                      <a:pt x="511" y="71"/>
                    </a:lnTo>
                    <a:lnTo>
                      <a:pt x="524" y="90"/>
                    </a:lnTo>
                    <a:lnTo>
                      <a:pt x="535" y="111"/>
                    </a:lnTo>
                    <a:lnTo>
                      <a:pt x="543" y="133"/>
                    </a:lnTo>
                    <a:lnTo>
                      <a:pt x="547" y="157"/>
                    </a:lnTo>
                    <a:lnTo>
                      <a:pt x="549" y="182"/>
                    </a:lnTo>
                    <a:lnTo>
                      <a:pt x="547" y="206"/>
                    </a:lnTo>
                    <a:lnTo>
                      <a:pt x="543" y="230"/>
                    </a:lnTo>
                    <a:lnTo>
                      <a:pt x="535" y="253"/>
                    </a:lnTo>
                    <a:lnTo>
                      <a:pt x="524" y="274"/>
                    </a:lnTo>
                    <a:lnTo>
                      <a:pt x="511" y="293"/>
                    </a:lnTo>
                    <a:lnTo>
                      <a:pt x="495" y="311"/>
                    </a:lnTo>
                    <a:lnTo>
                      <a:pt x="478" y="326"/>
                    </a:lnTo>
                    <a:lnTo>
                      <a:pt x="458" y="339"/>
                    </a:lnTo>
                    <a:lnTo>
                      <a:pt x="437" y="350"/>
                    </a:lnTo>
                    <a:lnTo>
                      <a:pt x="601" y="350"/>
                    </a:lnTo>
                    <a:lnTo>
                      <a:pt x="620" y="351"/>
                    </a:lnTo>
                    <a:lnTo>
                      <a:pt x="638" y="356"/>
                    </a:lnTo>
                    <a:lnTo>
                      <a:pt x="656" y="363"/>
                    </a:lnTo>
                    <a:lnTo>
                      <a:pt x="671" y="373"/>
                    </a:lnTo>
                    <a:lnTo>
                      <a:pt x="685" y="385"/>
                    </a:lnTo>
                    <a:lnTo>
                      <a:pt x="697" y="398"/>
                    </a:lnTo>
                    <a:lnTo>
                      <a:pt x="707" y="414"/>
                    </a:lnTo>
                    <a:lnTo>
                      <a:pt x="713" y="431"/>
                    </a:lnTo>
                    <a:lnTo>
                      <a:pt x="718" y="444"/>
                    </a:lnTo>
                    <a:lnTo>
                      <a:pt x="720" y="458"/>
                    </a:lnTo>
                    <a:lnTo>
                      <a:pt x="720" y="1070"/>
                    </a:lnTo>
                    <a:lnTo>
                      <a:pt x="718" y="1085"/>
                    </a:lnTo>
                    <a:lnTo>
                      <a:pt x="713" y="1099"/>
                    </a:lnTo>
                    <a:lnTo>
                      <a:pt x="705" y="1111"/>
                    </a:lnTo>
                    <a:lnTo>
                      <a:pt x="696" y="1120"/>
                    </a:lnTo>
                    <a:lnTo>
                      <a:pt x="684" y="1128"/>
                    </a:lnTo>
                    <a:lnTo>
                      <a:pt x="670" y="1133"/>
                    </a:lnTo>
                    <a:lnTo>
                      <a:pt x="655" y="1135"/>
                    </a:lnTo>
                    <a:lnTo>
                      <a:pt x="640" y="1133"/>
                    </a:lnTo>
                    <a:lnTo>
                      <a:pt x="626" y="1128"/>
                    </a:lnTo>
                    <a:lnTo>
                      <a:pt x="614" y="1120"/>
                    </a:lnTo>
                    <a:lnTo>
                      <a:pt x="605" y="1111"/>
                    </a:lnTo>
                    <a:lnTo>
                      <a:pt x="597" y="1099"/>
                    </a:lnTo>
                    <a:lnTo>
                      <a:pt x="592" y="1085"/>
                    </a:lnTo>
                    <a:lnTo>
                      <a:pt x="590" y="1070"/>
                    </a:lnTo>
                    <a:lnTo>
                      <a:pt x="590" y="622"/>
                    </a:lnTo>
                    <a:lnTo>
                      <a:pt x="554" y="622"/>
                    </a:lnTo>
                    <a:lnTo>
                      <a:pt x="555" y="634"/>
                    </a:lnTo>
                    <a:lnTo>
                      <a:pt x="555" y="1795"/>
                    </a:lnTo>
                    <a:lnTo>
                      <a:pt x="554" y="1812"/>
                    </a:lnTo>
                    <a:lnTo>
                      <a:pt x="549" y="1828"/>
                    </a:lnTo>
                    <a:lnTo>
                      <a:pt x="543" y="1842"/>
                    </a:lnTo>
                    <a:lnTo>
                      <a:pt x="534" y="1854"/>
                    </a:lnTo>
                    <a:lnTo>
                      <a:pt x="523" y="1865"/>
                    </a:lnTo>
                    <a:lnTo>
                      <a:pt x="511" y="1874"/>
                    </a:lnTo>
                    <a:lnTo>
                      <a:pt x="498" y="1881"/>
                    </a:lnTo>
                    <a:lnTo>
                      <a:pt x="483" y="1885"/>
                    </a:lnTo>
                    <a:lnTo>
                      <a:pt x="467" y="1887"/>
                    </a:lnTo>
                    <a:lnTo>
                      <a:pt x="451" y="1885"/>
                    </a:lnTo>
                    <a:lnTo>
                      <a:pt x="436" y="1881"/>
                    </a:lnTo>
                    <a:lnTo>
                      <a:pt x="422" y="1874"/>
                    </a:lnTo>
                    <a:lnTo>
                      <a:pt x="410" y="1865"/>
                    </a:lnTo>
                    <a:lnTo>
                      <a:pt x="399" y="1854"/>
                    </a:lnTo>
                    <a:lnTo>
                      <a:pt x="390" y="1842"/>
                    </a:lnTo>
                    <a:lnTo>
                      <a:pt x="384" y="1828"/>
                    </a:lnTo>
                    <a:lnTo>
                      <a:pt x="380" y="1812"/>
                    </a:lnTo>
                    <a:lnTo>
                      <a:pt x="378" y="1795"/>
                    </a:lnTo>
                    <a:lnTo>
                      <a:pt x="378" y="1154"/>
                    </a:lnTo>
                    <a:lnTo>
                      <a:pt x="339" y="1154"/>
                    </a:lnTo>
                    <a:lnTo>
                      <a:pt x="339" y="1795"/>
                    </a:lnTo>
                    <a:lnTo>
                      <a:pt x="338" y="1812"/>
                    </a:lnTo>
                    <a:lnTo>
                      <a:pt x="334" y="1828"/>
                    </a:lnTo>
                    <a:lnTo>
                      <a:pt x="327" y="1842"/>
                    </a:lnTo>
                    <a:lnTo>
                      <a:pt x="319" y="1854"/>
                    </a:lnTo>
                    <a:lnTo>
                      <a:pt x="308" y="1865"/>
                    </a:lnTo>
                    <a:lnTo>
                      <a:pt x="296" y="1874"/>
                    </a:lnTo>
                    <a:lnTo>
                      <a:pt x="282" y="1881"/>
                    </a:lnTo>
                    <a:lnTo>
                      <a:pt x="267" y="1885"/>
                    </a:lnTo>
                    <a:lnTo>
                      <a:pt x="251" y="1887"/>
                    </a:lnTo>
                    <a:lnTo>
                      <a:pt x="235" y="1885"/>
                    </a:lnTo>
                    <a:lnTo>
                      <a:pt x="220" y="1881"/>
                    </a:lnTo>
                    <a:lnTo>
                      <a:pt x="207" y="1874"/>
                    </a:lnTo>
                    <a:lnTo>
                      <a:pt x="195" y="1865"/>
                    </a:lnTo>
                    <a:lnTo>
                      <a:pt x="184" y="1854"/>
                    </a:lnTo>
                    <a:lnTo>
                      <a:pt x="175" y="1842"/>
                    </a:lnTo>
                    <a:lnTo>
                      <a:pt x="169" y="1828"/>
                    </a:lnTo>
                    <a:lnTo>
                      <a:pt x="164" y="1812"/>
                    </a:lnTo>
                    <a:lnTo>
                      <a:pt x="163" y="1795"/>
                    </a:lnTo>
                    <a:lnTo>
                      <a:pt x="163" y="634"/>
                    </a:lnTo>
                    <a:lnTo>
                      <a:pt x="164" y="622"/>
                    </a:lnTo>
                    <a:lnTo>
                      <a:pt x="130" y="622"/>
                    </a:lnTo>
                    <a:lnTo>
                      <a:pt x="130" y="1070"/>
                    </a:lnTo>
                    <a:lnTo>
                      <a:pt x="129" y="1085"/>
                    </a:lnTo>
                    <a:lnTo>
                      <a:pt x="124" y="1099"/>
                    </a:lnTo>
                    <a:lnTo>
                      <a:pt x="116" y="1111"/>
                    </a:lnTo>
                    <a:lnTo>
                      <a:pt x="106" y="1120"/>
                    </a:lnTo>
                    <a:lnTo>
                      <a:pt x="94" y="1128"/>
                    </a:lnTo>
                    <a:lnTo>
                      <a:pt x="81" y="1133"/>
                    </a:lnTo>
                    <a:lnTo>
                      <a:pt x="66" y="1135"/>
                    </a:lnTo>
                    <a:lnTo>
                      <a:pt x="51" y="1133"/>
                    </a:lnTo>
                    <a:lnTo>
                      <a:pt x="37" y="1128"/>
                    </a:lnTo>
                    <a:lnTo>
                      <a:pt x="25" y="1120"/>
                    </a:lnTo>
                    <a:lnTo>
                      <a:pt x="15" y="1111"/>
                    </a:lnTo>
                    <a:lnTo>
                      <a:pt x="7" y="1099"/>
                    </a:lnTo>
                    <a:lnTo>
                      <a:pt x="2" y="1085"/>
                    </a:lnTo>
                    <a:lnTo>
                      <a:pt x="0" y="1070"/>
                    </a:lnTo>
                    <a:lnTo>
                      <a:pt x="0" y="458"/>
                    </a:lnTo>
                    <a:lnTo>
                      <a:pt x="2" y="444"/>
                    </a:lnTo>
                    <a:lnTo>
                      <a:pt x="7" y="431"/>
                    </a:lnTo>
                    <a:lnTo>
                      <a:pt x="14" y="414"/>
                    </a:lnTo>
                    <a:lnTo>
                      <a:pt x="24" y="398"/>
                    </a:lnTo>
                    <a:lnTo>
                      <a:pt x="36" y="385"/>
                    </a:lnTo>
                    <a:lnTo>
                      <a:pt x="50" y="373"/>
                    </a:lnTo>
                    <a:lnTo>
                      <a:pt x="65" y="363"/>
                    </a:lnTo>
                    <a:lnTo>
                      <a:pt x="82" y="356"/>
                    </a:lnTo>
                    <a:lnTo>
                      <a:pt x="101" y="351"/>
                    </a:lnTo>
                    <a:lnTo>
                      <a:pt x="120" y="350"/>
                    </a:lnTo>
                    <a:lnTo>
                      <a:pt x="298" y="350"/>
                    </a:lnTo>
                    <a:lnTo>
                      <a:pt x="276" y="339"/>
                    </a:lnTo>
                    <a:lnTo>
                      <a:pt x="257" y="326"/>
                    </a:lnTo>
                    <a:lnTo>
                      <a:pt x="239" y="311"/>
                    </a:lnTo>
                    <a:lnTo>
                      <a:pt x="224" y="293"/>
                    </a:lnTo>
                    <a:lnTo>
                      <a:pt x="211" y="274"/>
                    </a:lnTo>
                    <a:lnTo>
                      <a:pt x="200" y="253"/>
                    </a:lnTo>
                    <a:lnTo>
                      <a:pt x="192" y="230"/>
                    </a:lnTo>
                    <a:lnTo>
                      <a:pt x="187" y="206"/>
                    </a:lnTo>
                    <a:lnTo>
                      <a:pt x="185" y="182"/>
                    </a:lnTo>
                    <a:lnTo>
                      <a:pt x="187" y="157"/>
                    </a:lnTo>
                    <a:lnTo>
                      <a:pt x="192" y="133"/>
                    </a:lnTo>
                    <a:lnTo>
                      <a:pt x="200" y="111"/>
                    </a:lnTo>
                    <a:lnTo>
                      <a:pt x="210" y="90"/>
                    </a:lnTo>
                    <a:lnTo>
                      <a:pt x="223" y="71"/>
                    </a:lnTo>
                    <a:lnTo>
                      <a:pt x="239" y="53"/>
                    </a:lnTo>
                    <a:lnTo>
                      <a:pt x="256" y="38"/>
                    </a:lnTo>
                    <a:lnTo>
                      <a:pt x="275" y="24"/>
                    </a:lnTo>
                    <a:lnTo>
                      <a:pt x="297" y="14"/>
                    </a:lnTo>
                    <a:lnTo>
                      <a:pt x="319" y="6"/>
                    </a:lnTo>
                    <a:lnTo>
                      <a:pt x="342" y="1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perspectiveHeroicExtremeLeftFacing" fov="1800000">
                  <a:rot lat="600000" lon="2400000" rev="21594000"/>
                </a:camera>
                <a:lightRig rig="balanced" dir="t">
                  <a:rot lat="0" lon="0" rev="19200000"/>
                </a:lightRig>
              </a:scene3d>
              <a:sp3d prstMaterial="plastic">
                <a:bevelT w="0" h="190500"/>
              </a:sp3d>
            </p:spPr>
            <p:txBody>
              <a:bodyPr lIns="68598" tIns="34299" rIns="68598" bIns="34299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39547487-2045-4417-9F69-D3803FFA8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4924" y="3018621"/>
                <a:ext cx="691816" cy="1813134"/>
              </a:xfrm>
              <a:custGeom>
                <a:avLst/>
                <a:gdLst/>
                <a:ahLst/>
                <a:cxnLst>
                  <a:cxn ang="0">
                    <a:pos x="416" y="6"/>
                  </a:cxn>
                  <a:cxn ang="0">
                    <a:pos x="478" y="38"/>
                  </a:cxn>
                  <a:cxn ang="0">
                    <a:pos x="524" y="90"/>
                  </a:cxn>
                  <a:cxn ang="0">
                    <a:pos x="547" y="157"/>
                  </a:cxn>
                  <a:cxn ang="0">
                    <a:pos x="543" y="230"/>
                  </a:cxn>
                  <a:cxn ang="0">
                    <a:pos x="511" y="293"/>
                  </a:cxn>
                  <a:cxn ang="0">
                    <a:pos x="458" y="339"/>
                  </a:cxn>
                  <a:cxn ang="0">
                    <a:pos x="620" y="351"/>
                  </a:cxn>
                  <a:cxn ang="0">
                    <a:pos x="671" y="373"/>
                  </a:cxn>
                  <a:cxn ang="0">
                    <a:pos x="707" y="414"/>
                  </a:cxn>
                  <a:cxn ang="0">
                    <a:pos x="720" y="458"/>
                  </a:cxn>
                  <a:cxn ang="0">
                    <a:pos x="713" y="1099"/>
                  </a:cxn>
                  <a:cxn ang="0">
                    <a:pos x="684" y="1128"/>
                  </a:cxn>
                  <a:cxn ang="0">
                    <a:pos x="640" y="1133"/>
                  </a:cxn>
                  <a:cxn ang="0">
                    <a:pos x="605" y="1111"/>
                  </a:cxn>
                  <a:cxn ang="0">
                    <a:pos x="590" y="1070"/>
                  </a:cxn>
                  <a:cxn ang="0">
                    <a:pos x="555" y="634"/>
                  </a:cxn>
                  <a:cxn ang="0">
                    <a:pos x="549" y="1828"/>
                  </a:cxn>
                  <a:cxn ang="0">
                    <a:pos x="523" y="1865"/>
                  </a:cxn>
                  <a:cxn ang="0">
                    <a:pos x="483" y="1885"/>
                  </a:cxn>
                  <a:cxn ang="0">
                    <a:pos x="436" y="1881"/>
                  </a:cxn>
                  <a:cxn ang="0">
                    <a:pos x="399" y="1854"/>
                  </a:cxn>
                  <a:cxn ang="0">
                    <a:pos x="380" y="1812"/>
                  </a:cxn>
                  <a:cxn ang="0">
                    <a:pos x="339" y="1154"/>
                  </a:cxn>
                  <a:cxn ang="0">
                    <a:pos x="334" y="1828"/>
                  </a:cxn>
                  <a:cxn ang="0">
                    <a:pos x="308" y="1865"/>
                  </a:cxn>
                  <a:cxn ang="0">
                    <a:pos x="267" y="1885"/>
                  </a:cxn>
                  <a:cxn ang="0">
                    <a:pos x="220" y="1881"/>
                  </a:cxn>
                  <a:cxn ang="0">
                    <a:pos x="184" y="1854"/>
                  </a:cxn>
                  <a:cxn ang="0">
                    <a:pos x="164" y="1812"/>
                  </a:cxn>
                  <a:cxn ang="0">
                    <a:pos x="164" y="622"/>
                  </a:cxn>
                  <a:cxn ang="0">
                    <a:pos x="129" y="1085"/>
                  </a:cxn>
                  <a:cxn ang="0">
                    <a:pos x="106" y="1120"/>
                  </a:cxn>
                  <a:cxn ang="0">
                    <a:pos x="66" y="1135"/>
                  </a:cxn>
                  <a:cxn ang="0">
                    <a:pos x="25" y="1120"/>
                  </a:cxn>
                  <a:cxn ang="0">
                    <a:pos x="2" y="1085"/>
                  </a:cxn>
                  <a:cxn ang="0">
                    <a:pos x="2" y="444"/>
                  </a:cxn>
                  <a:cxn ang="0">
                    <a:pos x="24" y="398"/>
                  </a:cxn>
                  <a:cxn ang="0">
                    <a:pos x="65" y="363"/>
                  </a:cxn>
                  <a:cxn ang="0">
                    <a:pos x="120" y="350"/>
                  </a:cxn>
                  <a:cxn ang="0">
                    <a:pos x="257" y="326"/>
                  </a:cxn>
                  <a:cxn ang="0">
                    <a:pos x="211" y="274"/>
                  </a:cxn>
                  <a:cxn ang="0">
                    <a:pos x="187" y="206"/>
                  </a:cxn>
                  <a:cxn ang="0">
                    <a:pos x="192" y="133"/>
                  </a:cxn>
                  <a:cxn ang="0">
                    <a:pos x="223" y="71"/>
                  </a:cxn>
                  <a:cxn ang="0">
                    <a:pos x="275" y="24"/>
                  </a:cxn>
                  <a:cxn ang="0">
                    <a:pos x="342" y="1"/>
                  </a:cxn>
                </a:cxnLst>
                <a:rect l="0" t="0" r="r" b="b"/>
                <a:pathLst>
                  <a:path w="720" h="1887">
                    <a:moveTo>
                      <a:pt x="367" y="0"/>
                    </a:moveTo>
                    <a:lnTo>
                      <a:pt x="392" y="1"/>
                    </a:lnTo>
                    <a:lnTo>
                      <a:pt x="416" y="6"/>
                    </a:lnTo>
                    <a:lnTo>
                      <a:pt x="438" y="14"/>
                    </a:lnTo>
                    <a:lnTo>
                      <a:pt x="459" y="24"/>
                    </a:lnTo>
                    <a:lnTo>
                      <a:pt x="478" y="38"/>
                    </a:lnTo>
                    <a:lnTo>
                      <a:pt x="496" y="53"/>
                    </a:lnTo>
                    <a:lnTo>
                      <a:pt x="511" y="71"/>
                    </a:lnTo>
                    <a:lnTo>
                      <a:pt x="524" y="90"/>
                    </a:lnTo>
                    <a:lnTo>
                      <a:pt x="535" y="111"/>
                    </a:lnTo>
                    <a:lnTo>
                      <a:pt x="543" y="133"/>
                    </a:lnTo>
                    <a:lnTo>
                      <a:pt x="547" y="157"/>
                    </a:lnTo>
                    <a:lnTo>
                      <a:pt x="549" y="182"/>
                    </a:lnTo>
                    <a:lnTo>
                      <a:pt x="547" y="206"/>
                    </a:lnTo>
                    <a:lnTo>
                      <a:pt x="543" y="230"/>
                    </a:lnTo>
                    <a:lnTo>
                      <a:pt x="535" y="253"/>
                    </a:lnTo>
                    <a:lnTo>
                      <a:pt x="524" y="274"/>
                    </a:lnTo>
                    <a:lnTo>
                      <a:pt x="511" y="293"/>
                    </a:lnTo>
                    <a:lnTo>
                      <a:pt x="495" y="311"/>
                    </a:lnTo>
                    <a:lnTo>
                      <a:pt x="478" y="326"/>
                    </a:lnTo>
                    <a:lnTo>
                      <a:pt x="458" y="339"/>
                    </a:lnTo>
                    <a:lnTo>
                      <a:pt x="437" y="350"/>
                    </a:lnTo>
                    <a:lnTo>
                      <a:pt x="601" y="350"/>
                    </a:lnTo>
                    <a:lnTo>
                      <a:pt x="620" y="351"/>
                    </a:lnTo>
                    <a:lnTo>
                      <a:pt x="638" y="356"/>
                    </a:lnTo>
                    <a:lnTo>
                      <a:pt x="656" y="363"/>
                    </a:lnTo>
                    <a:lnTo>
                      <a:pt x="671" y="373"/>
                    </a:lnTo>
                    <a:lnTo>
                      <a:pt x="685" y="385"/>
                    </a:lnTo>
                    <a:lnTo>
                      <a:pt x="697" y="398"/>
                    </a:lnTo>
                    <a:lnTo>
                      <a:pt x="707" y="414"/>
                    </a:lnTo>
                    <a:lnTo>
                      <a:pt x="713" y="431"/>
                    </a:lnTo>
                    <a:lnTo>
                      <a:pt x="718" y="444"/>
                    </a:lnTo>
                    <a:lnTo>
                      <a:pt x="720" y="458"/>
                    </a:lnTo>
                    <a:lnTo>
                      <a:pt x="720" y="1070"/>
                    </a:lnTo>
                    <a:lnTo>
                      <a:pt x="718" y="1085"/>
                    </a:lnTo>
                    <a:lnTo>
                      <a:pt x="713" y="1099"/>
                    </a:lnTo>
                    <a:lnTo>
                      <a:pt x="705" y="1111"/>
                    </a:lnTo>
                    <a:lnTo>
                      <a:pt x="696" y="1120"/>
                    </a:lnTo>
                    <a:lnTo>
                      <a:pt x="684" y="1128"/>
                    </a:lnTo>
                    <a:lnTo>
                      <a:pt x="670" y="1133"/>
                    </a:lnTo>
                    <a:lnTo>
                      <a:pt x="655" y="1135"/>
                    </a:lnTo>
                    <a:lnTo>
                      <a:pt x="640" y="1133"/>
                    </a:lnTo>
                    <a:lnTo>
                      <a:pt x="626" y="1128"/>
                    </a:lnTo>
                    <a:lnTo>
                      <a:pt x="614" y="1120"/>
                    </a:lnTo>
                    <a:lnTo>
                      <a:pt x="605" y="1111"/>
                    </a:lnTo>
                    <a:lnTo>
                      <a:pt x="597" y="1099"/>
                    </a:lnTo>
                    <a:lnTo>
                      <a:pt x="592" y="1085"/>
                    </a:lnTo>
                    <a:lnTo>
                      <a:pt x="590" y="1070"/>
                    </a:lnTo>
                    <a:lnTo>
                      <a:pt x="590" y="622"/>
                    </a:lnTo>
                    <a:lnTo>
                      <a:pt x="554" y="622"/>
                    </a:lnTo>
                    <a:lnTo>
                      <a:pt x="555" y="634"/>
                    </a:lnTo>
                    <a:lnTo>
                      <a:pt x="555" y="1795"/>
                    </a:lnTo>
                    <a:lnTo>
                      <a:pt x="554" y="1812"/>
                    </a:lnTo>
                    <a:lnTo>
                      <a:pt x="549" y="1828"/>
                    </a:lnTo>
                    <a:lnTo>
                      <a:pt x="543" y="1842"/>
                    </a:lnTo>
                    <a:lnTo>
                      <a:pt x="534" y="1854"/>
                    </a:lnTo>
                    <a:lnTo>
                      <a:pt x="523" y="1865"/>
                    </a:lnTo>
                    <a:lnTo>
                      <a:pt x="511" y="1874"/>
                    </a:lnTo>
                    <a:lnTo>
                      <a:pt x="498" y="1881"/>
                    </a:lnTo>
                    <a:lnTo>
                      <a:pt x="483" y="1885"/>
                    </a:lnTo>
                    <a:lnTo>
                      <a:pt x="467" y="1887"/>
                    </a:lnTo>
                    <a:lnTo>
                      <a:pt x="451" y="1885"/>
                    </a:lnTo>
                    <a:lnTo>
                      <a:pt x="436" y="1881"/>
                    </a:lnTo>
                    <a:lnTo>
                      <a:pt x="422" y="1874"/>
                    </a:lnTo>
                    <a:lnTo>
                      <a:pt x="410" y="1865"/>
                    </a:lnTo>
                    <a:lnTo>
                      <a:pt x="399" y="1854"/>
                    </a:lnTo>
                    <a:lnTo>
                      <a:pt x="390" y="1842"/>
                    </a:lnTo>
                    <a:lnTo>
                      <a:pt x="384" y="1828"/>
                    </a:lnTo>
                    <a:lnTo>
                      <a:pt x="380" y="1812"/>
                    </a:lnTo>
                    <a:lnTo>
                      <a:pt x="378" y="1795"/>
                    </a:lnTo>
                    <a:lnTo>
                      <a:pt x="378" y="1154"/>
                    </a:lnTo>
                    <a:lnTo>
                      <a:pt x="339" y="1154"/>
                    </a:lnTo>
                    <a:lnTo>
                      <a:pt x="339" y="1795"/>
                    </a:lnTo>
                    <a:lnTo>
                      <a:pt x="338" y="1812"/>
                    </a:lnTo>
                    <a:lnTo>
                      <a:pt x="334" y="1828"/>
                    </a:lnTo>
                    <a:lnTo>
                      <a:pt x="327" y="1842"/>
                    </a:lnTo>
                    <a:lnTo>
                      <a:pt x="319" y="1854"/>
                    </a:lnTo>
                    <a:lnTo>
                      <a:pt x="308" y="1865"/>
                    </a:lnTo>
                    <a:lnTo>
                      <a:pt x="296" y="1874"/>
                    </a:lnTo>
                    <a:lnTo>
                      <a:pt x="282" y="1881"/>
                    </a:lnTo>
                    <a:lnTo>
                      <a:pt x="267" y="1885"/>
                    </a:lnTo>
                    <a:lnTo>
                      <a:pt x="251" y="1887"/>
                    </a:lnTo>
                    <a:lnTo>
                      <a:pt x="235" y="1885"/>
                    </a:lnTo>
                    <a:lnTo>
                      <a:pt x="220" y="1881"/>
                    </a:lnTo>
                    <a:lnTo>
                      <a:pt x="207" y="1874"/>
                    </a:lnTo>
                    <a:lnTo>
                      <a:pt x="195" y="1865"/>
                    </a:lnTo>
                    <a:lnTo>
                      <a:pt x="184" y="1854"/>
                    </a:lnTo>
                    <a:lnTo>
                      <a:pt x="175" y="1842"/>
                    </a:lnTo>
                    <a:lnTo>
                      <a:pt x="169" y="1828"/>
                    </a:lnTo>
                    <a:lnTo>
                      <a:pt x="164" y="1812"/>
                    </a:lnTo>
                    <a:lnTo>
                      <a:pt x="163" y="1795"/>
                    </a:lnTo>
                    <a:lnTo>
                      <a:pt x="163" y="634"/>
                    </a:lnTo>
                    <a:lnTo>
                      <a:pt x="164" y="622"/>
                    </a:lnTo>
                    <a:lnTo>
                      <a:pt x="130" y="622"/>
                    </a:lnTo>
                    <a:lnTo>
                      <a:pt x="130" y="1070"/>
                    </a:lnTo>
                    <a:lnTo>
                      <a:pt x="129" y="1085"/>
                    </a:lnTo>
                    <a:lnTo>
                      <a:pt x="124" y="1099"/>
                    </a:lnTo>
                    <a:lnTo>
                      <a:pt x="116" y="1111"/>
                    </a:lnTo>
                    <a:lnTo>
                      <a:pt x="106" y="1120"/>
                    </a:lnTo>
                    <a:lnTo>
                      <a:pt x="94" y="1128"/>
                    </a:lnTo>
                    <a:lnTo>
                      <a:pt x="81" y="1133"/>
                    </a:lnTo>
                    <a:lnTo>
                      <a:pt x="66" y="1135"/>
                    </a:lnTo>
                    <a:lnTo>
                      <a:pt x="51" y="1133"/>
                    </a:lnTo>
                    <a:lnTo>
                      <a:pt x="37" y="1128"/>
                    </a:lnTo>
                    <a:lnTo>
                      <a:pt x="25" y="1120"/>
                    </a:lnTo>
                    <a:lnTo>
                      <a:pt x="15" y="1111"/>
                    </a:lnTo>
                    <a:lnTo>
                      <a:pt x="7" y="1099"/>
                    </a:lnTo>
                    <a:lnTo>
                      <a:pt x="2" y="1085"/>
                    </a:lnTo>
                    <a:lnTo>
                      <a:pt x="0" y="1070"/>
                    </a:lnTo>
                    <a:lnTo>
                      <a:pt x="0" y="458"/>
                    </a:lnTo>
                    <a:lnTo>
                      <a:pt x="2" y="444"/>
                    </a:lnTo>
                    <a:lnTo>
                      <a:pt x="7" y="431"/>
                    </a:lnTo>
                    <a:lnTo>
                      <a:pt x="14" y="414"/>
                    </a:lnTo>
                    <a:lnTo>
                      <a:pt x="24" y="398"/>
                    </a:lnTo>
                    <a:lnTo>
                      <a:pt x="36" y="385"/>
                    </a:lnTo>
                    <a:lnTo>
                      <a:pt x="50" y="373"/>
                    </a:lnTo>
                    <a:lnTo>
                      <a:pt x="65" y="363"/>
                    </a:lnTo>
                    <a:lnTo>
                      <a:pt x="82" y="356"/>
                    </a:lnTo>
                    <a:lnTo>
                      <a:pt x="101" y="351"/>
                    </a:lnTo>
                    <a:lnTo>
                      <a:pt x="120" y="350"/>
                    </a:lnTo>
                    <a:lnTo>
                      <a:pt x="298" y="350"/>
                    </a:lnTo>
                    <a:lnTo>
                      <a:pt x="276" y="339"/>
                    </a:lnTo>
                    <a:lnTo>
                      <a:pt x="257" y="326"/>
                    </a:lnTo>
                    <a:lnTo>
                      <a:pt x="239" y="311"/>
                    </a:lnTo>
                    <a:lnTo>
                      <a:pt x="224" y="293"/>
                    </a:lnTo>
                    <a:lnTo>
                      <a:pt x="211" y="274"/>
                    </a:lnTo>
                    <a:lnTo>
                      <a:pt x="200" y="253"/>
                    </a:lnTo>
                    <a:lnTo>
                      <a:pt x="192" y="230"/>
                    </a:lnTo>
                    <a:lnTo>
                      <a:pt x="187" y="206"/>
                    </a:lnTo>
                    <a:lnTo>
                      <a:pt x="185" y="182"/>
                    </a:lnTo>
                    <a:lnTo>
                      <a:pt x="187" y="157"/>
                    </a:lnTo>
                    <a:lnTo>
                      <a:pt x="192" y="133"/>
                    </a:lnTo>
                    <a:lnTo>
                      <a:pt x="200" y="111"/>
                    </a:lnTo>
                    <a:lnTo>
                      <a:pt x="210" y="90"/>
                    </a:lnTo>
                    <a:lnTo>
                      <a:pt x="223" y="71"/>
                    </a:lnTo>
                    <a:lnTo>
                      <a:pt x="239" y="53"/>
                    </a:lnTo>
                    <a:lnTo>
                      <a:pt x="256" y="38"/>
                    </a:lnTo>
                    <a:lnTo>
                      <a:pt x="275" y="24"/>
                    </a:lnTo>
                    <a:lnTo>
                      <a:pt x="297" y="14"/>
                    </a:lnTo>
                    <a:lnTo>
                      <a:pt x="319" y="6"/>
                    </a:lnTo>
                    <a:lnTo>
                      <a:pt x="342" y="1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perspectiveHeroicExtremeLeftFacing" fov="1800000">
                  <a:rot lat="600000" lon="19200000" rev="21594000"/>
                </a:camera>
                <a:lightRig rig="balanced" dir="t">
                  <a:rot lat="0" lon="0" rev="19200000"/>
                </a:lightRig>
              </a:scene3d>
              <a:sp3d prstMaterial="plastic">
                <a:bevelT w="0" h="190500"/>
              </a:sp3d>
            </p:spPr>
            <p:txBody>
              <a:bodyPr lIns="68598" tIns="34299" rIns="68598" bIns="34299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0ABFD605-33AA-418E-B4EF-D83820563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9701" y="3081970"/>
                <a:ext cx="691816" cy="1813134"/>
              </a:xfrm>
              <a:custGeom>
                <a:avLst/>
                <a:gdLst/>
                <a:ahLst/>
                <a:cxnLst>
                  <a:cxn ang="0">
                    <a:pos x="416" y="6"/>
                  </a:cxn>
                  <a:cxn ang="0">
                    <a:pos x="478" y="38"/>
                  </a:cxn>
                  <a:cxn ang="0">
                    <a:pos x="524" y="90"/>
                  </a:cxn>
                  <a:cxn ang="0">
                    <a:pos x="547" y="157"/>
                  </a:cxn>
                  <a:cxn ang="0">
                    <a:pos x="543" y="230"/>
                  </a:cxn>
                  <a:cxn ang="0">
                    <a:pos x="511" y="293"/>
                  </a:cxn>
                  <a:cxn ang="0">
                    <a:pos x="458" y="339"/>
                  </a:cxn>
                  <a:cxn ang="0">
                    <a:pos x="620" y="351"/>
                  </a:cxn>
                  <a:cxn ang="0">
                    <a:pos x="671" y="373"/>
                  </a:cxn>
                  <a:cxn ang="0">
                    <a:pos x="707" y="414"/>
                  </a:cxn>
                  <a:cxn ang="0">
                    <a:pos x="720" y="458"/>
                  </a:cxn>
                  <a:cxn ang="0">
                    <a:pos x="713" y="1099"/>
                  </a:cxn>
                  <a:cxn ang="0">
                    <a:pos x="684" y="1128"/>
                  </a:cxn>
                  <a:cxn ang="0">
                    <a:pos x="640" y="1133"/>
                  </a:cxn>
                  <a:cxn ang="0">
                    <a:pos x="605" y="1111"/>
                  </a:cxn>
                  <a:cxn ang="0">
                    <a:pos x="590" y="1070"/>
                  </a:cxn>
                  <a:cxn ang="0">
                    <a:pos x="555" y="634"/>
                  </a:cxn>
                  <a:cxn ang="0">
                    <a:pos x="549" y="1828"/>
                  </a:cxn>
                  <a:cxn ang="0">
                    <a:pos x="523" y="1865"/>
                  </a:cxn>
                  <a:cxn ang="0">
                    <a:pos x="483" y="1885"/>
                  </a:cxn>
                  <a:cxn ang="0">
                    <a:pos x="436" y="1881"/>
                  </a:cxn>
                  <a:cxn ang="0">
                    <a:pos x="399" y="1854"/>
                  </a:cxn>
                  <a:cxn ang="0">
                    <a:pos x="380" y="1812"/>
                  </a:cxn>
                  <a:cxn ang="0">
                    <a:pos x="339" y="1154"/>
                  </a:cxn>
                  <a:cxn ang="0">
                    <a:pos x="334" y="1828"/>
                  </a:cxn>
                  <a:cxn ang="0">
                    <a:pos x="308" y="1865"/>
                  </a:cxn>
                  <a:cxn ang="0">
                    <a:pos x="267" y="1885"/>
                  </a:cxn>
                  <a:cxn ang="0">
                    <a:pos x="220" y="1881"/>
                  </a:cxn>
                  <a:cxn ang="0">
                    <a:pos x="184" y="1854"/>
                  </a:cxn>
                  <a:cxn ang="0">
                    <a:pos x="164" y="1812"/>
                  </a:cxn>
                  <a:cxn ang="0">
                    <a:pos x="164" y="622"/>
                  </a:cxn>
                  <a:cxn ang="0">
                    <a:pos x="129" y="1085"/>
                  </a:cxn>
                  <a:cxn ang="0">
                    <a:pos x="106" y="1120"/>
                  </a:cxn>
                  <a:cxn ang="0">
                    <a:pos x="66" y="1135"/>
                  </a:cxn>
                  <a:cxn ang="0">
                    <a:pos x="25" y="1120"/>
                  </a:cxn>
                  <a:cxn ang="0">
                    <a:pos x="2" y="1085"/>
                  </a:cxn>
                  <a:cxn ang="0">
                    <a:pos x="2" y="444"/>
                  </a:cxn>
                  <a:cxn ang="0">
                    <a:pos x="24" y="398"/>
                  </a:cxn>
                  <a:cxn ang="0">
                    <a:pos x="65" y="363"/>
                  </a:cxn>
                  <a:cxn ang="0">
                    <a:pos x="120" y="350"/>
                  </a:cxn>
                  <a:cxn ang="0">
                    <a:pos x="257" y="326"/>
                  </a:cxn>
                  <a:cxn ang="0">
                    <a:pos x="211" y="274"/>
                  </a:cxn>
                  <a:cxn ang="0">
                    <a:pos x="187" y="206"/>
                  </a:cxn>
                  <a:cxn ang="0">
                    <a:pos x="192" y="133"/>
                  </a:cxn>
                  <a:cxn ang="0">
                    <a:pos x="223" y="71"/>
                  </a:cxn>
                  <a:cxn ang="0">
                    <a:pos x="275" y="24"/>
                  </a:cxn>
                  <a:cxn ang="0">
                    <a:pos x="342" y="1"/>
                  </a:cxn>
                </a:cxnLst>
                <a:rect l="0" t="0" r="r" b="b"/>
                <a:pathLst>
                  <a:path w="720" h="1887">
                    <a:moveTo>
                      <a:pt x="367" y="0"/>
                    </a:moveTo>
                    <a:lnTo>
                      <a:pt x="392" y="1"/>
                    </a:lnTo>
                    <a:lnTo>
                      <a:pt x="416" y="6"/>
                    </a:lnTo>
                    <a:lnTo>
                      <a:pt x="438" y="14"/>
                    </a:lnTo>
                    <a:lnTo>
                      <a:pt x="459" y="24"/>
                    </a:lnTo>
                    <a:lnTo>
                      <a:pt x="478" y="38"/>
                    </a:lnTo>
                    <a:lnTo>
                      <a:pt x="496" y="53"/>
                    </a:lnTo>
                    <a:lnTo>
                      <a:pt x="511" y="71"/>
                    </a:lnTo>
                    <a:lnTo>
                      <a:pt x="524" y="90"/>
                    </a:lnTo>
                    <a:lnTo>
                      <a:pt x="535" y="111"/>
                    </a:lnTo>
                    <a:lnTo>
                      <a:pt x="543" y="133"/>
                    </a:lnTo>
                    <a:lnTo>
                      <a:pt x="547" y="157"/>
                    </a:lnTo>
                    <a:lnTo>
                      <a:pt x="549" y="182"/>
                    </a:lnTo>
                    <a:lnTo>
                      <a:pt x="547" y="206"/>
                    </a:lnTo>
                    <a:lnTo>
                      <a:pt x="543" y="230"/>
                    </a:lnTo>
                    <a:lnTo>
                      <a:pt x="535" y="253"/>
                    </a:lnTo>
                    <a:lnTo>
                      <a:pt x="524" y="274"/>
                    </a:lnTo>
                    <a:lnTo>
                      <a:pt x="511" y="293"/>
                    </a:lnTo>
                    <a:lnTo>
                      <a:pt x="495" y="311"/>
                    </a:lnTo>
                    <a:lnTo>
                      <a:pt x="478" y="326"/>
                    </a:lnTo>
                    <a:lnTo>
                      <a:pt x="458" y="339"/>
                    </a:lnTo>
                    <a:lnTo>
                      <a:pt x="437" y="350"/>
                    </a:lnTo>
                    <a:lnTo>
                      <a:pt x="601" y="350"/>
                    </a:lnTo>
                    <a:lnTo>
                      <a:pt x="620" y="351"/>
                    </a:lnTo>
                    <a:lnTo>
                      <a:pt x="638" y="356"/>
                    </a:lnTo>
                    <a:lnTo>
                      <a:pt x="656" y="363"/>
                    </a:lnTo>
                    <a:lnTo>
                      <a:pt x="671" y="373"/>
                    </a:lnTo>
                    <a:lnTo>
                      <a:pt x="685" y="385"/>
                    </a:lnTo>
                    <a:lnTo>
                      <a:pt x="697" y="398"/>
                    </a:lnTo>
                    <a:lnTo>
                      <a:pt x="707" y="414"/>
                    </a:lnTo>
                    <a:lnTo>
                      <a:pt x="713" y="431"/>
                    </a:lnTo>
                    <a:lnTo>
                      <a:pt x="718" y="444"/>
                    </a:lnTo>
                    <a:lnTo>
                      <a:pt x="720" y="458"/>
                    </a:lnTo>
                    <a:lnTo>
                      <a:pt x="720" y="1070"/>
                    </a:lnTo>
                    <a:lnTo>
                      <a:pt x="718" y="1085"/>
                    </a:lnTo>
                    <a:lnTo>
                      <a:pt x="713" y="1099"/>
                    </a:lnTo>
                    <a:lnTo>
                      <a:pt x="705" y="1111"/>
                    </a:lnTo>
                    <a:lnTo>
                      <a:pt x="696" y="1120"/>
                    </a:lnTo>
                    <a:lnTo>
                      <a:pt x="684" y="1128"/>
                    </a:lnTo>
                    <a:lnTo>
                      <a:pt x="670" y="1133"/>
                    </a:lnTo>
                    <a:lnTo>
                      <a:pt x="655" y="1135"/>
                    </a:lnTo>
                    <a:lnTo>
                      <a:pt x="640" y="1133"/>
                    </a:lnTo>
                    <a:lnTo>
                      <a:pt x="626" y="1128"/>
                    </a:lnTo>
                    <a:lnTo>
                      <a:pt x="614" y="1120"/>
                    </a:lnTo>
                    <a:lnTo>
                      <a:pt x="605" y="1111"/>
                    </a:lnTo>
                    <a:lnTo>
                      <a:pt x="597" y="1099"/>
                    </a:lnTo>
                    <a:lnTo>
                      <a:pt x="592" y="1085"/>
                    </a:lnTo>
                    <a:lnTo>
                      <a:pt x="590" y="1070"/>
                    </a:lnTo>
                    <a:lnTo>
                      <a:pt x="590" y="622"/>
                    </a:lnTo>
                    <a:lnTo>
                      <a:pt x="554" y="622"/>
                    </a:lnTo>
                    <a:lnTo>
                      <a:pt x="555" y="634"/>
                    </a:lnTo>
                    <a:lnTo>
                      <a:pt x="555" y="1795"/>
                    </a:lnTo>
                    <a:lnTo>
                      <a:pt x="554" y="1812"/>
                    </a:lnTo>
                    <a:lnTo>
                      <a:pt x="549" y="1828"/>
                    </a:lnTo>
                    <a:lnTo>
                      <a:pt x="543" y="1842"/>
                    </a:lnTo>
                    <a:lnTo>
                      <a:pt x="534" y="1854"/>
                    </a:lnTo>
                    <a:lnTo>
                      <a:pt x="523" y="1865"/>
                    </a:lnTo>
                    <a:lnTo>
                      <a:pt x="511" y="1874"/>
                    </a:lnTo>
                    <a:lnTo>
                      <a:pt x="498" y="1881"/>
                    </a:lnTo>
                    <a:lnTo>
                      <a:pt x="483" y="1885"/>
                    </a:lnTo>
                    <a:lnTo>
                      <a:pt x="467" y="1887"/>
                    </a:lnTo>
                    <a:lnTo>
                      <a:pt x="451" y="1885"/>
                    </a:lnTo>
                    <a:lnTo>
                      <a:pt x="436" y="1881"/>
                    </a:lnTo>
                    <a:lnTo>
                      <a:pt x="422" y="1874"/>
                    </a:lnTo>
                    <a:lnTo>
                      <a:pt x="410" y="1865"/>
                    </a:lnTo>
                    <a:lnTo>
                      <a:pt x="399" y="1854"/>
                    </a:lnTo>
                    <a:lnTo>
                      <a:pt x="390" y="1842"/>
                    </a:lnTo>
                    <a:lnTo>
                      <a:pt x="384" y="1828"/>
                    </a:lnTo>
                    <a:lnTo>
                      <a:pt x="380" y="1812"/>
                    </a:lnTo>
                    <a:lnTo>
                      <a:pt x="378" y="1795"/>
                    </a:lnTo>
                    <a:lnTo>
                      <a:pt x="378" y="1154"/>
                    </a:lnTo>
                    <a:lnTo>
                      <a:pt x="339" y="1154"/>
                    </a:lnTo>
                    <a:lnTo>
                      <a:pt x="339" y="1795"/>
                    </a:lnTo>
                    <a:lnTo>
                      <a:pt x="338" y="1812"/>
                    </a:lnTo>
                    <a:lnTo>
                      <a:pt x="334" y="1828"/>
                    </a:lnTo>
                    <a:lnTo>
                      <a:pt x="327" y="1842"/>
                    </a:lnTo>
                    <a:lnTo>
                      <a:pt x="319" y="1854"/>
                    </a:lnTo>
                    <a:lnTo>
                      <a:pt x="308" y="1865"/>
                    </a:lnTo>
                    <a:lnTo>
                      <a:pt x="296" y="1874"/>
                    </a:lnTo>
                    <a:lnTo>
                      <a:pt x="282" y="1881"/>
                    </a:lnTo>
                    <a:lnTo>
                      <a:pt x="267" y="1885"/>
                    </a:lnTo>
                    <a:lnTo>
                      <a:pt x="251" y="1887"/>
                    </a:lnTo>
                    <a:lnTo>
                      <a:pt x="235" y="1885"/>
                    </a:lnTo>
                    <a:lnTo>
                      <a:pt x="220" y="1881"/>
                    </a:lnTo>
                    <a:lnTo>
                      <a:pt x="207" y="1874"/>
                    </a:lnTo>
                    <a:lnTo>
                      <a:pt x="195" y="1865"/>
                    </a:lnTo>
                    <a:lnTo>
                      <a:pt x="184" y="1854"/>
                    </a:lnTo>
                    <a:lnTo>
                      <a:pt x="175" y="1842"/>
                    </a:lnTo>
                    <a:lnTo>
                      <a:pt x="169" y="1828"/>
                    </a:lnTo>
                    <a:lnTo>
                      <a:pt x="164" y="1812"/>
                    </a:lnTo>
                    <a:lnTo>
                      <a:pt x="163" y="1795"/>
                    </a:lnTo>
                    <a:lnTo>
                      <a:pt x="163" y="634"/>
                    </a:lnTo>
                    <a:lnTo>
                      <a:pt x="164" y="622"/>
                    </a:lnTo>
                    <a:lnTo>
                      <a:pt x="130" y="622"/>
                    </a:lnTo>
                    <a:lnTo>
                      <a:pt x="130" y="1070"/>
                    </a:lnTo>
                    <a:lnTo>
                      <a:pt x="129" y="1085"/>
                    </a:lnTo>
                    <a:lnTo>
                      <a:pt x="124" y="1099"/>
                    </a:lnTo>
                    <a:lnTo>
                      <a:pt x="116" y="1111"/>
                    </a:lnTo>
                    <a:lnTo>
                      <a:pt x="106" y="1120"/>
                    </a:lnTo>
                    <a:lnTo>
                      <a:pt x="94" y="1128"/>
                    </a:lnTo>
                    <a:lnTo>
                      <a:pt x="81" y="1133"/>
                    </a:lnTo>
                    <a:lnTo>
                      <a:pt x="66" y="1135"/>
                    </a:lnTo>
                    <a:lnTo>
                      <a:pt x="51" y="1133"/>
                    </a:lnTo>
                    <a:lnTo>
                      <a:pt x="37" y="1128"/>
                    </a:lnTo>
                    <a:lnTo>
                      <a:pt x="25" y="1120"/>
                    </a:lnTo>
                    <a:lnTo>
                      <a:pt x="15" y="1111"/>
                    </a:lnTo>
                    <a:lnTo>
                      <a:pt x="7" y="1099"/>
                    </a:lnTo>
                    <a:lnTo>
                      <a:pt x="2" y="1085"/>
                    </a:lnTo>
                    <a:lnTo>
                      <a:pt x="0" y="1070"/>
                    </a:lnTo>
                    <a:lnTo>
                      <a:pt x="0" y="458"/>
                    </a:lnTo>
                    <a:lnTo>
                      <a:pt x="2" y="444"/>
                    </a:lnTo>
                    <a:lnTo>
                      <a:pt x="7" y="431"/>
                    </a:lnTo>
                    <a:lnTo>
                      <a:pt x="14" y="414"/>
                    </a:lnTo>
                    <a:lnTo>
                      <a:pt x="24" y="398"/>
                    </a:lnTo>
                    <a:lnTo>
                      <a:pt x="36" y="385"/>
                    </a:lnTo>
                    <a:lnTo>
                      <a:pt x="50" y="373"/>
                    </a:lnTo>
                    <a:lnTo>
                      <a:pt x="65" y="363"/>
                    </a:lnTo>
                    <a:lnTo>
                      <a:pt x="82" y="356"/>
                    </a:lnTo>
                    <a:lnTo>
                      <a:pt x="101" y="351"/>
                    </a:lnTo>
                    <a:lnTo>
                      <a:pt x="120" y="350"/>
                    </a:lnTo>
                    <a:lnTo>
                      <a:pt x="298" y="350"/>
                    </a:lnTo>
                    <a:lnTo>
                      <a:pt x="276" y="339"/>
                    </a:lnTo>
                    <a:lnTo>
                      <a:pt x="257" y="326"/>
                    </a:lnTo>
                    <a:lnTo>
                      <a:pt x="239" y="311"/>
                    </a:lnTo>
                    <a:lnTo>
                      <a:pt x="224" y="293"/>
                    </a:lnTo>
                    <a:lnTo>
                      <a:pt x="211" y="274"/>
                    </a:lnTo>
                    <a:lnTo>
                      <a:pt x="200" y="253"/>
                    </a:lnTo>
                    <a:lnTo>
                      <a:pt x="192" y="230"/>
                    </a:lnTo>
                    <a:lnTo>
                      <a:pt x="187" y="206"/>
                    </a:lnTo>
                    <a:lnTo>
                      <a:pt x="185" y="182"/>
                    </a:lnTo>
                    <a:lnTo>
                      <a:pt x="187" y="157"/>
                    </a:lnTo>
                    <a:lnTo>
                      <a:pt x="192" y="133"/>
                    </a:lnTo>
                    <a:lnTo>
                      <a:pt x="200" y="111"/>
                    </a:lnTo>
                    <a:lnTo>
                      <a:pt x="210" y="90"/>
                    </a:lnTo>
                    <a:lnTo>
                      <a:pt x="223" y="71"/>
                    </a:lnTo>
                    <a:lnTo>
                      <a:pt x="239" y="53"/>
                    </a:lnTo>
                    <a:lnTo>
                      <a:pt x="256" y="38"/>
                    </a:lnTo>
                    <a:lnTo>
                      <a:pt x="275" y="24"/>
                    </a:lnTo>
                    <a:lnTo>
                      <a:pt x="297" y="14"/>
                    </a:lnTo>
                    <a:lnTo>
                      <a:pt x="319" y="6"/>
                    </a:lnTo>
                    <a:lnTo>
                      <a:pt x="342" y="1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perspectiveHeroicExtremeLeftFacing" fov="1800000">
                  <a:rot lat="600000" lon="2400000" rev="21594000"/>
                </a:camera>
                <a:lightRig rig="balanced" dir="t">
                  <a:rot lat="0" lon="0" rev="19200000"/>
                </a:lightRig>
              </a:scene3d>
              <a:sp3d prstMaterial="plastic">
                <a:bevelT w="0" h="190500"/>
              </a:sp3d>
            </p:spPr>
            <p:txBody>
              <a:bodyPr lIns="68598" tIns="34299" rIns="68598" bIns="34299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B8124ABC-0D2D-471B-BACA-F9750717B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633" y="3102166"/>
                <a:ext cx="691816" cy="1813134"/>
              </a:xfrm>
              <a:custGeom>
                <a:avLst/>
                <a:gdLst/>
                <a:ahLst/>
                <a:cxnLst>
                  <a:cxn ang="0">
                    <a:pos x="416" y="6"/>
                  </a:cxn>
                  <a:cxn ang="0">
                    <a:pos x="478" y="38"/>
                  </a:cxn>
                  <a:cxn ang="0">
                    <a:pos x="524" y="90"/>
                  </a:cxn>
                  <a:cxn ang="0">
                    <a:pos x="547" y="157"/>
                  </a:cxn>
                  <a:cxn ang="0">
                    <a:pos x="543" y="230"/>
                  </a:cxn>
                  <a:cxn ang="0">
                    <a:pos x="511" y="293"/>
                  </a:cxn>
                  <a:cxn ang="0">
                    <a:pos x="458" y="339"/>
                  </a:cxn>
                  <a:cxn ang="0">
                    <a:pos x="620" y="351"/>
                  </a:cxn>
                  <a:cxn ang="0">
                    <a:pos x="671" y="373"/>
                  </a:cxn>
                  <a:cxn ang="0">
                    <a:pos x="707" y="414"/>
                  </a:cxn>
                  <a:cxn ang="0">
                    <a:pos x="720" y="458"/>
                  </a:cxn>
                  <a:cxn ang="0">
                    <a:pos x="713" y="1099"/>
                  </a:cxn>
                  <a:cxn ang="0">
                    <a:pos x="684" y="1128"/>
                  </a:cxn>
                  <a:cxn ang="0">
                    <a:pos x="640" y="1133"/>
                  </a:cxn>
                  <a:cxn ang="0">
                    <a:pos x="605" y="1111"/>
                  </a:cxn>
                  <a:cxn ang="0">
                    <a:pos x="590" y="1070"/>
                  </a:cxn>
                  <a:cxn ang="0">
                    <a:pos x="555" y="634"/>
                  </a:cxn>
                  <a:cxn ang="0">
                    <a:pos x="549" y="1828"/>
                  </a:cxn>
                  <a:cxn ang="0">
                    <a:pos x="523" y="1865"/>
                  </a:cxn>
                  <a:cxn ang="0">
                    <a:pos x="483" y="1885"/>
                  </a:cxn>
                  <a:cxn ang="0">
                    <a:pos x="436" y="1881"/>
                  </a:cxn>
                  <a:cxn ang="0">
                    <a:pos x="399" y="1854"/>
                  </a:cxn>
                  <a:cxn ang="0">
                    <a:pos x="380" y="1812"/>
                  </a:cxn>
                  <a:cxn ang="0">
                    <a:pos x="339" y="1154"/>
                  </a:cxn>
                  <a:cxn ang="0">
                    <a:pos x="334" y="1828"/>
                  </a:cxn>
                  <a:cxn ang="0">
                    <a:pos x="308" y="1865"/>
                  </a:cxn>
                  <a:cxn ang="0">
                    <a:pos x="267" y="1885"/>
                  </a:cxn>
                  <a:cxn ang="0">
                    <a:pos x="220" y="1881"/>
                  </a:cxn>
                  <a:cxn ang="0">
                    <a:pos x="184" y="1854"/>
                  </a:cxn>
                  <a:cxn ang="0">
                    <a:pos x="164" y="1812"/>
                  </a:cxn>
                  <a:cxn ang="0">
                    <a:pos x="164" y="622"/>
                  </a:cxn>
                  <a:cxn ang="0">
                    <a:pos x="129" y="1085"/>
                  </a:cxn>
                  <a:cxn ang="0">
                    <a:pos x="106" y="1120"/>
                  </a:cxn>
                  <a:cxn ang="0">
                    <a:pos x="66" y="1135"/>
                  </a:cxn>
                  <a:cxn ang="0">
                    <a:pos x="25" y="1120"/>
                  </a:cxn>
                  <a:cxn ang="0">
                    <a:pos x="2" y="1085"/>
                  </a:cxn>
                  <a:cxn ang="0">
                    <a:pos x="2" y="444"/>
                  </a:cxn>
                  <a:cxn ang="0">
                    <a:pos x="24" y="398"/>
                  </a:cxn>
                  <a:cxn ang="0">
                    <a:pos x="65" y="363"/>
                  </a:cxn>
                  <a:cxn ang="0">
                    <a:pos x="120" y="350"/>
                  </a:cxn>
                  <a:cxn ang="0">
                    <a:pos x="257" y="326"/>
                  </a:cxn>
                  <a:cxn ang="0">
                    <a:pos x="211" y="274"/>
                  </a:cxn>
                  <a:cxn ang="0">
                    <a:pos x="187" y="206"/>
                  </a:cxn>
                  <a:cxn ang="0">
                    <a:pos x="192" y="133"/>
                  </a:cxn>
                  <a:cxn ang="0">
                    <a:pos x="223" y="71"/>
                  </a:cxn>
                  <a:cxn ang="0">
                    <a:pos x="275" y="24"/>
                  </a:cxn>
                  <a:cxn ang="0">
                    <a:pos x="342" y="1"/>
                  </a:cxn>
                </a:cxnLst>
                <a:rect l="0" t="0" r="r" b="b"/>
                <a:pathLst>
                  <a:path w="720" h="1887">
                    <a:moveTo>
                      <a:pt x="367" y="0"/>
                    </a:moveTo>
                    <a:lnTo>
                      <a:pt x="392" y="1"/>
                    </a:lnTo>
                    <a:lnTo>
                      <a:pt x="416" y="6"/>
                    </a:lnTo>
                    <a:lnTo>
                      <a:pt x="438" y="14"/>
                    </a:lnTo>
                    <a:lnTo>
                      <a:pt x="459" y="24"/>
                    </a:lnTo>
                    <a:lnTo>
                      <a:pt x="478" y="38"/>
                    </a:lnTo>
                    <a:lnTo>
                      <a:pt x="496" y="53"/>
                    </a:lnTo>
                    <a:lnTo>
                      <a:pt x="511" y="71"/>
                    </a:lnTo>
                    <a:lnTo>
                      <a:pt x="524" y="90"/>
                    </a:lnTo>
                    <a:lnTo>
                      <a:pt x="535" y="111"/>
                    </a:lnTo>
                    <a:lnTo>
                      <a:pt x="543" y="133"/>
                    </a:lnTo>
                    <a:lnTo>
                      <a:pt x="547" y="157"/>
                    </a:lnTo>
                    <a:lnTo>
                      <a:pt x="549" y="182"/>
                    </a:lnTo>
                    <a:lnTo>
                      <a:pt x="547" y="206"/>
                    </a:lnTo>
                    <a:lnTo>
                      <a:pt x="543" y="230"/>
                    </a:lnTo>
                    <a:lnTo>
                      <a:pt x="535" y="253"/>
                    </a:lnTo>
                    <a:lnTo>
                      <a:pt x="524" y="274"/>
                    </a:lnTo>
                    <a:lnTo>
                      <a:pt x="511" y="293"/>
                    </a:lnTo>
                    <a:lnTo>
                      <a:pt x="495" y="311"/>
                    </a:lnTo>
                    <a:lnTo>
                      <a:pt x="478" y="326"/>
                    </a:lnTo>
                    <a:lnTo>
                      <a:pt x="458" y="339"/>
                    </a:lnTo>
                    <a:lnTo>
                      <a:pt x="437" y="350"/>
                    </a:lnTo>
                    <a:lnTo>
                      <a:pt x="601" y="350"/>
                    </a:lnTo>
                    <a:lnTo>
                      <a:pt x="620" y="351"/>
                    </a:lnTo>
                    <a:lnTo>
                      <a:pt x="638" y="356"/>
                    </a:lnTo>
                    <a:lnTo>
                      <a:pt x="656" y="363"/>
                    </a:lnTo>
                    <a:lnTo>
                      <a:pt x="671" y="373"/>
                    </a:lnTo>
                    <a:lnTo>
                      <a:pt x="685" y="385"/>
                    </a:lnTo>
                    <a:lnTo>
                      <a:pt x="697" y="398"/>
                    </a:lnTo>
                    <a:lnTo>
                      <a:pt x="707" y="414"/>
                    </a:lnTo>
                    <a:lnTo>
                      <a:pt x="713" y="431"/>
                    </a:lnTo>
                    <a:lnTo>
                      <a:pt x="718" y="444"/>
                    </a:lnTo>
                    <a:lnTo>
                      <a:pt x="720" y="458"/>
                    </a:lnTo>
                    <a:lnTo>
                      <a:pt x="720" y="1070"/>
                    </a:lnTo>
                    <a:lnTo>
                      <a:pt x="718" y="1085"/>
                    </a:lnTo>
                    <a:lnTo>
                      <a:pt x="713" y="1099"/>
                    </a:lnTo>
                    <a:lnTo>
                      <a:pt x="705" y="1111"/>
                    </a:lnTo>
                    <a:lnTo>
                      <a:pt x="696" y="1120"/>
                    </a:lnTo>
                    <a:lnTo>
                      <a:pt x="684" y="1128"/>
                    </a:lnTo>
                    <a:lnTo>
                      <a:pt x="670" y="1133"/>
                    </a:lnTo>
                    <a:lnTo>
                      <a:pt x="655" y="1135"/>
                    </a:lnTo>
                    <a:lnTo>
                      <a:pt x="640" y="1133"/>
                    </a:lnTo>
                    <a:lnTo>
                      <a:pt x="626" y="1128"/>
                    </a:lnTo>
                    <a:lnTo>
                      <a:pt x="614" y="1120"/>
                    </a:lnTo>
                    <a:lnTo>
                      <a:pt x="605" y="1111"/>
                    </a:lnTo>
                    <a:lnTo>
                      <a:pt x="597" y="1099"/>
                    </a:lnTo>
                    <a:lnTo>
                      <a:pt x="592" y="1085"/>
                    </a:lnTo>
                    <a:lnTo>
                      <a:pt x="590" y="1070"/>
                    </a:lnTo>
                    <a:lnTo>
                      <a:pt x="590" y="622"/>
                    </a:lnTo>
                    <a:lnTo>
                      <a:pt x="554" y="622"/>
                    </a:lnTo>
                    <a:lnTo>
                      <a:pt x="555" y="634"/>
                    </a:lnTo>
                    <a:lnTo>
                      <a:pt x="555" y="1795"/>
                    </a:lnTo>
                    <a:lnTo>
                      <a:pt x="554" y="1812"/>
                    </a:lnTo>
                    <a:lnTo>
                      <a:pt x="549" y="1828"/>
                    </a:lnTo>
                    <a:lnTo>
                      <a:pt x="543" y="1842"/>
                    </a:lnTo>
                    <a:lnTo>
                      <a:pt x="534" y="1854"/>
                    </a:lnTo>
                    <a:lnTo>
                      <a:pt x="523" y="1865"/>
                    </a:lnTo>
                    <a:lnTo>
                      <a:pt x="511" y="1874"/>
                    </a:lnTo>
                    <a:lnTo>
                      <a:pt x="498" y="1881"/>
                    </a:lnTo>
                    <a:lnTo>
                      <a:pt x="483" y="1885"/>
                    </a:lnTo>
                    <a:lnTo>
                      <a:pt x="467" y="1887"/>
                    </a:lnTo>
                    <a:lnTo>
                      <a:pt x="451" y="1885"/>
                    </a:lnTo>
                    <a:lnTo>
                      <a:pt x="436" y="1881"/>
                    </a:lnTo>
                    <a:lnTo>
                      <a:pt x="422" y="1874"/>
                    </a:lnTo>
                    <a:lnTo>
                      <a:pt x="410" y="1865"/>
                    </a:lnTo>
                    <a:lnTo>
                      <a:pt x="399" y="1854"/>
                    </a:lnTo>
                    <a:lnTo>
                      <a:pt x="390" y="1842"/>
                    </a:lnTo>
                    <a:lnTo>
                      <a:pt x="384" y="1828"/>
                    </a:lnTo>
                    <a:lnTo>
                      <a:pt x="380" y="1812"/>
                    </a:lnTo>
                    <a:lnTo>
                      <a:pt x="378" y="1795"/>
                    </a:lnTo>
                    <a:lnTo>
                      <a:pt x="378" y="1154"/>
                    </a:lnTo>
                    <a:lnTo>
                      <a:pt x="339" y="1154"/>
                    </a:lnTo>
                    <a:lnTo>
                      <a:pt x="339" y="1795"/>
                    </a:lnTo>
                    <a:lnTo>
                      <a:pt x="338" y="1812"/>
                    </a:lnTo>
                    <a:lnTo>
                      <a:pt x="334" y="1828"/>
                    </a:lnTo>
                    <a:lnTo>
                      <a:pt x="327" y="1842"/>
                    </a:lnTo>
                    <a:lnTo>
                      <a:pt x="319" y="1854"/>
                    </a:lnTo>
                    <a:lnTo>
                      <a:pt x="308" y="1865"/>
                    </a:lnTo>
                    <a:lnTo>
                      <a:pt x="296" y="1874"/>
                    </a:lnTo>
                    <a:lnTo>
                      <a:pt x="282" y="1881"/>
                    </a:lnTo>
                    <a:lnTo>
                      <a:pt x="267" y="1885"/>
                    </a:lnTo>
                    <a:lnTo>
                      <a:pt x="251" y="1887"/>
                    </a:lnTo>
                    <a:lnTo>
                      <a:pt x="235" y="1885"/>
                    </a:lnTo>
                    <a:lnTo>
                      <a:pt x="220" y="1881"/>
                    </a:lnTo>
                    <a:lnTo>
                      <a:pt x="207" y="1874"/>
                    </a:lnTo>
                    <a:lnTo>
                      <a:pt x="195" y="1865"/>
                    </a:lnTo>
                    <a:lnTo>
                      <a:pt x="184" y="1854"/>
                    </a:lnTo>
                    <a:lnTo>
                      <a:pt x="175" y="1842"/>
                    </a:lnTo>
                    <a:lnTo>
                      <a:pt x="169" y="1828"/>
                    </a:lnTo>
                    <a:lnTo>
                      <a:pt x="164" y="1812"/>
                    </a:lnTo>
                    <a:lnTo>
                      <a:pt x="163" y="1795"/>
                    </a:lnTo>
                    <a:lnTo>
                      <a:pt x="163" y="634"/>
                    </a:lnTo>
                    <a:lnTo>
                      <a:pt x="164" y="622"/>
                    </a:lnTo>
                    <a:lnTo>
                      <a:pt x="130" y="622"/>
                    </a:lnTo>
                    <a:lnTo>
                      <a:pt x="130" y="1070"/>
                    </a:lnTo>
                    <a:lnTo>
                      <a:pt x="129" y="1085"/>
                    </a:lnTo>
                    <a:lnTo>
                      <a:pt x="124" y="1099"/>
                    </a:lnTo>
                    <a:lnTo>
                      <a:pt x="116" y="1111"/>
                    </a:lnTo>
                    <a:lnTo>
                      <a:pt x="106" y="1120"/>
                    </a:lnTo>
                    <a:lnTo>
                      <a:pt x="94" y="1128"/>
                    </a:lnTo>
                    <a:lnTo>
                      <a:pt x="81" y="1133"/>
                    </a:lnTo>
                    <a:lnTo>
                      <a:pt x="66" y="1135"/>
                    </a:lnTo>
                    <a:lnTo>
                      <a:pt x="51" y="1133"/>
                    </a:lnTo>
                    <a:lnTo>
                      <a:pt x="37" y="1128"/>
                    </a:lnTo>
                    <a:lnTo>
                      <a:pt x="25" y="1120"/>
                    </a:lnTo>
                    <a:lnTo>
                      <a:pt x="15" y="1111"/>
                    </a:lnTo>
                    <a:lnTo>
                      <a:pt x="7" y="1099"/>
                    </a:lnTo>
                    <a:lnTo>
                      <a:pt x="2" y="1085"/>
                    </a:lnTo>
                    <a:lnTo>
                      <a:pt x="0" y="1070"/>
                    </a:lnTo>
                    <a:lnTo>
                      <a:pt x="0" y="458"/>
                    </a:lnTo>
                    <a:lnTo>
                      <a:pt x="2" y="444"/>
                    </a:lnTo>
                    <a:lnTo>
                      <a:pt x="7" y="431"/>
                    </a:lnTo>
                    <a:lnTo>
                      <a:pt x="14" y="414"/>
                    </a:lnTo>
                    <a:lnTo>
                      <a:pt x="24" y="398"/>
                    </a:lnTo>
                    <a:lnTo>
                      <a:pt x="36" y="385"/>
                    </a:lnTo>
                    <a:lnTo>
                      <a:pt x="50" y="373"/>
                    </a:lnTo>
                    <a:lnTo>
                      <a:pt x="65" y="363"/>
                    </a:lnTo>
                    <a:lnTo>
                      <a:pt x="82" y="356"/>
                    </a:lnTo>
                    <a:lnTo>
                      <a:pt x="101" y="351"/>
                    </a:lnTo>
                    <a:lnTo>
                      <a:pt x="120" y="350"/>
                    </a:lnTo>
                    <a:lnTo>
                      <a:pt x="298" y="350"/>
                    </a:lnTo>
                    <a:lnTo>
                      <a:pt x="276" y="339"/>
                    </a:lnTo>
                    <a:lnTo>
                      <a:pt x="257" y="326"/>
                    </a:lnTo>
                    <a:lnTo>
                      <a:pt x="239" y="311"/>
                    </a:lnTo>
                    <a:lnTo>
                      <a:pt x="224" y="293"/>
                    </a:lnTo>
                    <a:lnTo>
                      <a:pt x="211" y="274"/>
                    </a:lnTo>
                    <a:lnTo>
                      <a:pt x="200" y="253"/>
                    </a:lnTo>
                    <a:lnTo>
                      <a:pt x="192" y="230"/>
                    </a:lnTo>
                    <a:lnTo>
                      <a:pt x="187" y="206"/>
                    </a:lnTo>
                    <a:lnTo>
                      <a:pt x="185" y="182"/>
                    </a:lnTo>
                    <a:lnTo>
                      <a:pt x="187" y="157"/>
                    </a:lnTo>
                    <a:lnTo>
                      <a:pt x="192" y="133"/>
                    </a:lnTo>
                    <a:lnTo>
                      <a:pt x="200" y="111"/>
                    </a:lnTo>
                    <a:lnTo>
                      <a:pt x="210" y="90"/>
                    </a:lnTo>
                    <a:lnTo>
                      <a:pt x="223" y="71"/>
                    </a:lnTo>
                    <a:lnTo>
                      <a:pt x="239" y="53"/>
                    </a:lnTo>
                    <a:lnTo>
                      <a:pt x="256" y="38"/>
                    </a:lnTo>
                    <a:lnTo>
                      <a:pt x="275" y="24"/>
                    </a:lnTo>
                    <a:lnTo>
                      <a:pt x="297" y="14"/>
                    </a:lnTo>
                    <a:lnTo>
                      <a:pt x="319" y="6"/>
                    </a:lnTo>
                    <a:lnTo>
                      <a:pt x="342" y="1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perspectiveHeroicExtremeLeftFacing" fov="1800000">
                  <a:rot lat="600000" lon="18000000" rev="21594000"/>
                </a:camera>
                <a:lightRig rig="balanced" dir="t">
                  <a:rot lat="0" lon="0" rev="19200000"/>
                </a:lightRig>
              </a:scene3d>
              <a:sp3d prstMaterial="plastic">
                <a:bevelT w="0" h="190500"/>
              </a:sp3d>
            </p:spPr>
            <p:txBody>
              <a:bodyPr lIns="68598" tIns="34299" rIns="68598" bIns="34299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A67D16CB-37CE-478B-8C59-C71D03CE7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869" y="3183875"/>
                <a:ext cx="691816" cy="1813134"/>
              </a:xfrm>
              <a:custGeom>
                <a:avLst/>
                <a:gdLst/>
                <a:ahLst/>
                <a:cxnLst>
                  <a:cxn ang="0">
                    <a:pos x="416" y="6"/>
                  </a:cxn>
                  <a:cxn ang="0">
                    <a:pos x="478" y="38"/>
                  </a:cxn>
                  <a:cxn ang="0">
                    <a:pos x="524" y="90"/>
                  </a:cxn>
                  <a:cxn ang="0">
                    <a:pos x="547" y="157"/>
                  </a:cxn>
                  <a:cxn ang="0">
                    <a:pos x="543" y="230"/>
                  </a:cxn>
                  <a:cxn ang="0">
                    <a:pos x="511" y="293"/>
                  </a:cxn>
                  <a:cxn ang="0">
                    <a:pos x="458" y="339"/>
                  </a:cxn>
                  <a:cxn ang="0">
                    <a:pos x="620" y="351"/>
                  </a:cxn>
                  <a:cxn ang="0">
                    <a:pos x="671" y="373"/>
                  </a:cxn>
                  <a:cxn ang="0">
                    <a:pos x="707" y="414"/>
                  </a:cxn>
                  <a:cxn ang="0">
                    <a:pos x="720" y="458"/>
                  </a:cxn>
                  <a:cxn ang="0">
                    <a:pos x="713" y="1099"/>
                  </a:cxn>
                  <a:cxn ang="0">
                    <a:pos x="684" y="1128"/>
                  </a:cxn>
                  <a:cxn ang="0">
                    <a:pos x="640" y="1133"/>
                  </a:cxn>
                  <a:cxn ang="0">
                    <a:pos x="605" y="1111"/>
                  </a:cxn>
                  <a:cxn ang="0">
                    <a:pos x="590" y="1070"/>
                  </a:cxn>
                  <a:cxn ang="0">
                    <a:pos x="555" y="634"/>
                  </a:cxn>
                  <a:cxn ang="0">
                    <a:pos x="549" y="1828"/>
                  </a:cxn>
                  <a:cxn ang="0">
                    <a:pos x="523" y="1865"/>
                  </a:cxn>
                  <a:cxn ang="0">
                    <a:pos x="483" y="1885"/>
                  </a:cxn>
                  <a:cxn ang="0">
                    <a:pos x="436" y="1881"/>
                  </a:cxn>
                  <a:cxn ang="0">
                    <a:pos x="399" y="1854"/>
                  </a:cxn>
                  <a:cxn ang="0">
                    <a:pos x="380" y="1812"/>
                  </a:cxn>
                  <a:cxn ang="0">
                    <a:pos x="339" y="1154"/>
                  </a:cxn>
                  <a:cxn ang="0">
                    <a:pos x="334" y="1828"/>
                  </a:cxn>
                  <a:cxn ang="0">
                    <a:pos x="308" y="1865"/>
                  </a:cxn>
                  <a:cxn ang="0">
                    <a:pos x="267" y="1885"/>
                  </a:cxn>
                  <a:cxn ang="0">
                    <a:pos x="220" y="1881"/>
                  </a:cxn>
                  <a:cxn ang="0">
                    <a:pos x="184" y="1854"/>
                  </a:cxn>
                  <a:cxn ang="0">
                    <a:pos x="164" y="1812"/>
                  </a:cxn>
                  <a:cxn ang="0">
                    <a:pos x="164" y="622"/>
                  </a:cxn>
                  <a:cxn ang="0">
                    <a:pos x="129" y="1085"/>
                  </a:cxn>
                  <a:cxn ang="0">
                    <a:pos x="106" y="1120"/>
                  </a:cxn>
                  <a:cxn ang="0">
                    <a:pos x="66" y="1135"/>
                  </a:cxn>
                  <a:cxn ang="0">
                    <a:pos x="25" y="1120"/>
                  </a:cxn>
                  <a:cxn ang="0">
                    <a:pos x="2" y="1085"/>
                  </a:cxn>
                  <a:cxn ang="0">
                    <a:pos x="2" y="444"/>
                  </a:cxn>
                  <a:cxn ang="0">
                    <a:pos x="24" y="398"/>
                  </a:cxn>
                  <a:cxn ang="0">
                    <a:pos x="65" y="363"/>
                  </a:cxn>
                  <a:cxn ang="0">
                    <a:pos x="120" y="350"/>
                  </a:cxn>
                  <a:cxn ang="0">
                    <a:pos x="257" y="326"/>
                  </a:cxn>
                  <a:cxn ang="0">
                    <a:pos x="211" y="274"/>
                  </a:cxn>
                  <a:cxn ang="0">
                    <a:pos x="187" y="206"/>
                  </a:cxn>
                  <a:cxn ang="0">
                    <a:pos x="192" y="133"/>
                  </a:cxn>
                  <a:cxn ang="0">
                    <a:pos x="223" y="71"/>
                  </a:cxn>
                  <a:cxn ang="0">
                    <a:pos x="275" y="24"/>
                  </a:cxn>
                  <a:cxn ang="0">
                    <a:pos x="342" y="1"/>
                  </a:cxn>
                </a:cxnLst>
                <a:rect l="0" t="0" r="r" b="b"/>
                <a:pathLst>
                  <a:path w="720" h="1887">
                    <a:moveTo>
                      <a:pt x="367" y="0"/>
                    </a:moveTo>
                    <a:lnTo>
                      <a:pt x="392" y="1"/>
                    </a:lnTo>
                    <a:lnTo>
                      <a:pt x="416" y="6"/>
                    </a:lnTo>
                    <a:lnTo>
                      <a:pt x="438" y="14"/>
                    </a:lnTo>
                    <a:lnTo>
                      <a:pt x="459" y="24"/>
                    </a:lnTo>
                    <a:lnTo>
                      <a:pt x="478" y="38"/>
                    </a:lnTo>
                    <a:lnTo>
                      <a:pt x="496" y="53"/>
                    </a:lnTo>
                    <a:lnTo>
                      <a:pt x="511" y="71"/>
                    </a:lnTo>
                    <a:lnTo>
                      <a:pt x="524" y="90"/>
                    </a:lnTo>
                    <a:lnTo>
                      <a:pt x="535" y="111"/>
                    </a:lnTo>
                    <a:lnTo>
                      <a:pt x="543" y="133"/>
                    </a:lnTo>
                    <a:lnTo>
                      <a:pt x="547" y="157"/>
                    </a:lnTo>
                    <a:lnTo>
                      <a:pt x="549" y="182"/>
                    </a:lnTo>
                    <a:lnTo>
                      <a:pt x="547" y="206"/>
                    </a:lnTo>
                    <a:lnTo>
                      <a:pt x="543" y="230"/>
                    </a:lnTo>
                    <a:lnTo>
                      <a:pt x="535" y="253"/>
                    </a:lnTo>
                    <a:lnTo>
                      <a:pt x="524" y="274"/>
                    </a:lnTo>
                    <a:lnTo>
                      <a:pt x="511" y="293"/>
                    </a:lnTo>
                    <a:lnTo>
                      <a:pt x="495" y="311"/>
                    </a:lnTo>
                    <a:lnTo>
                      <a:pt x="478" y="326"/>
                    </a:lnTo>
                    <a:lnTo>
                      <a:pt x="458" y="339"/>
                    </a:lnTo>
                    <a:lnTo>
                      <a:pt x="437" y="350"/>
                    </a:lnTo>
                    <a:lnTo>
                      <a:pt x="601" y="350"/>
                    </a:lnTo>
                    <a:lnTo>
                      <a:pt x="620" y="351"/>
                    </a:lnTo>
                    <a:lnTo>
                      <a:pt x="638" y="356"/>
                    </a:lnTo>
                    <a:lnTo>
                      <a:pt x="656" y="363"/>
                    </a:lnTo>
                    <a:lnTo>
                      <a:pt x="671" y="373"/>
                    </a:lnTo>
                    <a:lnTo>
                      <a:pt x="685" y="385"/>
                    </a:lnTo>
                    <a:lnTo>
                      <a:pt x="697" y="398"/>
                    </a:lnTo>
                    <a:lnTo>
                      <a:pt x="707" y="414"/>
                    </a:lnTo>
                    <a:lnTo>
                      <a:pt x="713" y="431"/>
                    </a:lnTo>
                    <a:lnTo>
                      <a:pt x="718" y="444"/>
                    </a:lnTo>
                    <a:lnTo>
                      <a:pt x="720" y="458"/>
                    </a:lnTo>
                    <a:lnTo>
                      <a:pt x="720" y="1070"/>
                    </a:lnTo>
                    <a:lnTo>
                      <a:pt x="718" y="1085"/>
                    </a:lnTo>
                    <a:lnTo>
                      <a:pt x="713" y="1099"/>
                    </a:lnTo>
                    <a:lnTo>
                      <a:pt x="705" y="1111"/>
                    </a:lnTo>
                    <a:lnTo>
                      <a:pt x="696" y="1120"/>
                    </a:lnTo>
                    <a:lnTo>
                      <a:pt x="684" y="1128"/>
                    </a:lnTo>
                    <a:lnTo>
                      <a:pt x="670" y="1133"/>
                    </a:lnTo>
                    <a:lnTo>
                      <a:pt x="655" y="1135"/>
                    </a:lnTo>
                    <a:lnTo>
                      <a:pt x="640" y="1133"/>
                    </a:lnTo>
                    <a:lnTo>
                      <a:pt x="626" y="1128"/>
                    </a:lnTo>
                    <a:lnTo>
                      <a:pt x="614" y="1120"/>
                    </a:lnTo>
                    <a:lnTo>
                      <a:pt x="605" y="1111"/>
                    </a:lnTo>
                    <a:lnTo>
                      <a:pt x="597" y="1099"/>
                    </a:lnTo>
                    <a:lnTo>
                      <a:pt x="592" y="1085"/>
                    </a:lnTo>
                    <a:lnTo>
                      <a:pt x="590" y="1070"/>
                    </a:lnTo>
                    <a:lnTo>
                      <a:pt x="590" y="622"/>
                    </a:lnTo>
                    <a:lnTo>
                      <a:pt x="554" y="622"/>
                    </a:lnTo>
                    <a:lnTo>
                      <a:pt x="555" y="634"/>
                    </a:lnTo>
                    <a:lnTo>
                      <a:pt x="555" y="1795"/>
                    </a:lnTo>
                    <a:lnTo>
                      <a:pt x="554" y="1812"/>
                    </a:lnTo>
                    <a:lnTo>
                      <a:pt x="549" y="1828"/>
                    </a:lnTo>
                    <a:lnTo>
                      <a:pt x="543" y="1842"/>
                    </a:lnTo>
                    <a:lnTo>
                      <a:pt x="534" y="1854"/>
                    </a:lnTo>
                    <a:lnTo>
                      <a:pt x="523" y="1865"/>
                    </a:lnTo>
                    <a:lnTo>
                      <a:pt x="511" y="1874"/>
                    </a:lnTo>
                    <a:lnTo>
                      <a:pt x="498" y="1881"/>
                    </a:lnTo>
                    <a:lnTo>
                      <a:pt x="483" y="1885"/>
                    </a:lnTo>
                    <a:lnTo>
                      <a:pt x="467" y="1887"/>
                    </a:lnTo>
                    <a:lnTo>
                      <a:pt x="451" y="1885"/>
                    </a:lnTo>
                    <a:lnTo>
                      <a:pt x="436" y="1881"/>
                    </a:lnTo>
                    <a:lnTo>
                      <a:pt x="422" y="1874"/>
                    </a:lnTo>
                    <a:lnTo>
                      <a:pt x="410" y="1865"/>
                    </a:lnTo>
                    <a:lnTo>
                      <a:pt x="399" y="1854"/>
                    </a:lnTo>
                    <a:lnTo>
                      <a:pt x="390" y="1842"/>
                    </a:lnTo>
                    <a:lnTo>
                      <a:pt x="384" y="1828"/>
                    </a:lnTo>
                    <a:lnTo>
                      <a:pt x="380" y="1812"/>
                    </a:lnTo>
                    <a:lnTo>
                      <a:pt x="378" y="1795"/>
                    </a:lnTo>
                    <a:lnTo>
                      <a:pt x="378" y="1154"/>
                    </a:lnTo>
                    <a:lnTo>
                      <a:pt x="339" y="1154"/>
                    </a:lnTo>
                    <a:lnTo>
                      <a:pt x="339" y="1795"/>
                    </a:lnTo>
                    <a:lnTo>
                      <a:pt x="338" y="1812"/>
                    </a:lnTo>
                    <a:lnTo>
                      <a:pt x="334" y="1828"/>
                    </a:lnTo>
                    <a:lnTo>
                      <a:pt x="327" y="1842"/>
                    </a:lnTo>
                    <a:lnTo>
                      <a:pt x="319" y="1854"/>
                    </a:lnTo>
                    <a:lnTo>
                      <a:pt x="308" y="1865"/>
                    </a:lnTo>
                    <a:lnTo>
                      <a:pt x="296" y="1874"/>
                    </a:lnTo>
                    <a:lnTo>
                      <a:pt x="282" y="1881"/>
                    </a:lnTo>
                    <a:lnTo>
                      <a:pt x="267" y="1885"/>
                    </a:lnTo>
                    <a:lnTo>
                      <a:pt x="251" y="1887"/>
                    </a:lnTo>
                    <a:lnTo>
                      <a:pt x="235" y="1885"/>
                    </a:lnTo>
                    <a:lnTo>
                      <a:pt x="220" y="1881"/>
                    </a:lnTo>
                    <a:lnTo>
                      <a:pt x="207" y="1874"/>
                    </a:lnTo>
                    <a:lnTo>
                      <a:pt x="195" y="1865"/>
                    </a:lnTo>
                    <a:lnTo>
                      <a:pt x="184" y="1854"/>
                    </a:lnTo>
                    <a:lnTo>
                      <a:pt x="175" y="1842"/>
                    </a:lnTo>
                    <a:lnTo>
                      <a:pt x="169" y="1828"/>
                    </a:lnTo>
                    <a:lnTo>
                      <a:pt x="164" y="1812"/>
                    </a:lnTo>
                    <a:lnTo>
                      <a:pt x="163" y="1795"/>
                    </a:lnTo>
                    <a:lnTo>
                      <a:pt x="163" y="634"/>
                    </a:lnTo>
                    <a:lnTo>
                      <a:pt x="164" y="622"/>
                    </a:lnTo>
                    <a:lnTo>
                      <a:pt x="130" y="622"/>
                    </a:lnTo>
                    <a:lnTo>
                      <a:pt x="130" y="1070"/>
                    </a:lnTo>
                    <a:lnTo>
                      <a:pt x="129" y="1085"/>
                    </a:lnTo>
                    <a:lnTo>
                      <a:pt x="124" y="1099"/>
                    </a:lnTo>
                    <a:lnTo>
                      <a:pt x="116" y="1111"/>
                    </a:lnTo>
                    <a:lnTo>
                      <a:pt x="106" y="1120"/>
                    </a:lnTo>
                    <a:lnTo>
                      <a:pt x="94" y="1128"/>
                    </a:lnTo>
                    <a:lnTo>
                      <a:pt x="81" y="1133"/>
                    </a:lnTo>
                    <a:lnTo>
                      <a:pt x="66" y="1135"/>
                    </a:lnTo>
                    <a:lnTo>
                      <a:pt x="51" y="1133"/>
                    </a:lnTo>
                    <a:lnTo>
                      <a:pt x="37" y="1128"/>
                    </a:lnTo>
                    <a:lnTo>
                      <a:pt x="25" y="1120"/>
                    </a:lnTo>
                    <a:lnTo>
                      <a:pt x="15" y="1111"/>
                    </a:lnTo>
                    <a:lnTo>
                      <a:pt x="7" y="1099"/>
                    </a:lnTo>
                    <a:lnTo>
                      <a:pt x="2" y="1085"/>
                    </a:lnTo>
                    <a:lnTo>
                      <a:pt x="0" y="1070"/>
                    </a:lnTo>
                    <a:lnTo>
                      <a:pt x="0" y="458"/>
                    </a:lnTo>
                    <a:lnTo>
                      <a:pt x="2" y="444"/>
                    </a:lnTo>
                    <a:lnTo>
                      <a:pt x="7" y="431"/>
                    </a:lnTo>
                    <a:lnTo>
                      <a:pt x="14" y="414"/>
                    </a:lnTo>
                    <a:lnTo>
                      <a:pt x="24" y="398"/>
                    </a:lnTo>
                    <a:lnTo>
                      <a:pt x="36" y="385"/>
                    </a:lnTo>
                    <a:lnTo>
                      <a:pt x="50" y="373"/>
                    </a:lnTo>
                    <a:lnTo>
                      <a:pt x="65" y="363"/>
                    </a:lnTo>
                    <a:lnTo>
                      <a:pt x="82" y="356"/>
                    </a:lnTo>
                    <a:lnTo>
                      <a:pt x="101" y="351"/>
                    </a:lnTo>
                    <a:lnTo>
                      <a:pt x="120" y="350"/>
                    </a:lnTo>
                    <a:lnTo>
                      <a:pt x="298" y="350"/>
                    </a:lnTo>
                    <a:lnTo>
                      <a:pt x="276" y="339"/>
                    </a:lnTo>
                    <a:lnTo>
                      <a:pt x="257" y="326"/>
                    </a:lnTo>
                    <a:lnTo>
                      <a:pt x="239" y="311"/>
                    </a:lnTo>
                    <a:lnTo>
                      <a:pt x="224" y="293"/>
                    </a:lnTo>
                    <a:lnTo>
                      <a:pt x="211" y="274"/>
                    </a:lnTo>
                    <a:lnTo>
                      <a:pt x="200" y="253"/>
                    </a:lnTo>
                    <a:lnTo>
                      <a:pt x="192" y="230"/>
                    </a:lnTo>
                    <a:lnTo>
                      <a:pt x="187" y="206"/>
                    </a:lnTo>
                    <a:lnTo>
                      <a:pt x="185" y="182"/>
                    </a:lnTo>
                    <a:lnTo>
                      <a:pt x="187" y="157"/>
                    </a:lnTo>
                    <a:lnTo>
                      <a:pt x="192" y="133"/>
                    </a:lnTo>
                    <a:lnTo>
                      <a:pt x="200" y="111"/>
                    </a:lnTo>
                    <a:lnTo>
                      <a:pt x="210" y="90"/>
                    </a:lnTo>
                    <a:lnTo>
                      <a:pt x="223" y="71"/>
                    </a:lnTo>
                    <a:lnTo>
                      <a:pt x="239" y="53"/>
                    </a:lnTo>
                    <a:lnTo>
                      <a:pt x="256" y="38"/>
                    </a:lnTo>
                    <a:lnTo>
                      <a:pt x="275" y="24"/>
                    </a:lnTo>
                    <a:lnTo>
                      <a:pt x="297" y="14"/>
                    </a:lnTo>
                    <a:lnTo>
                      <a:pt x="319" y="6"/>
                    </a:lnTo>
                    <a:lnTo>
                      <a:pt x="342" y="1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perspectiveHeroicExtremeLeftFacing" fov="1800000">
                  <a:rot lat="600000" lon="21000000" rev="21594000"/>
                </a:camera>
                <a:lightRig rig="balanced" dir="t">
                  <a:rot lat="0" lon="0" rev="19200000"/>
                </a:lightRig>
              </a:scene3d>
              <a:sp3d prstMaterial="plastic">
                <a:bevelT w="0" h="190500"/>
              </a:sp3d>
            </p:spPr>
            <p:txBody>
              <a:bodyPr lIns="68598" tIns="34299" rIns="68598" bIns="34299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2F44FA47-6539-4F7A-BDB1-46B8BADBB74D}"/>
              </a:ext>
            </a:extLst>
          </p:cNvPr>
          <p:cNvSpPr/>
          <p:nvPr/>
        </p:nvSpPr>
        <p:spPr>
          <a:xfrm>
            <a:off x="2122700" y="4079700"/>
            <a:ext cx="3067877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Marlett" pitchFamily="2" charset="2"/>
              </a:rPr>
              <a:t>Enteados ou filhos adotados, até 21 anos de idade 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CB29930A-3D69-4CDF-886C-8888A8C0D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204" y="1327805"/>
            <a:ext cx="2757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Monotype Sorts" pitchFamily="2" charset="2"/>
              </a:rPr>
              <a:t>Beneficiário Indicado</a:t>
            </a:r>
            <a:endParaRPr kumimoji="0" lang="en-US" altLang="pt-BR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2" name="Group 36">
            <a:extLst>
              <a:ext uri="{FF2B5EF4-FFF2-40B4-BE49-F238E27FC236}">
                <a16:creationId xmlns:a16="http://schemas.microsoft.com/office/drawing/2014/main" id="{142F35D4-6CFE-4D5B-8B31-4E795658E895}"/>
              </a:ext>
            </a:extLst>
          </p:cNvPr>
          <p:cNvGrpSpPr>
            <a:grpSpLocks/>
          </p:cNvGrpSpPr>
          <p:nvPr/>
        </p:nvGrpSpPr>
        <p:grpSpPr bwMode="auto">
          <a:xfrm>
            <a:off x="5974809" y="2745474"/>
            <a:ext cx="3022206" cy="1697364"/>
            <a:chOff x="8550609" y="2723062"/>
            <a:chExt cx="3640578" cy="3203576"/>
          </a:xfrm>
        </p:grpSpPr>
        <p:sp>
          <p:nvSpPr>
            <p:cNvPr id="43" name="Oval 17">
              <a:extLst>
                <a:ext uri="{FF2B5EF4-FFF2-40B4-BE49-F238E27FC236}">
                  <a16:creationId xmlns:a16="http://schemas.microsoft.com/office/drawing/2014/main" id="{ED221F2D-9A5C-4AE8-BD22-0289BAE23490}"/>
                </a:ext>
              </a:extLst>
            </p:cNvPr>
            <p:cNvSpPr/>
            <p:nvPr/>
          </p:nvSpPr>
          <p:spPr>
            <a:xfrm>
              <a:off x="8550609" y="4671869"/>
              <a:ext cx="3640578" cy="53322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alpha val="74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16">
              <a:extLst>
                <a:ext uri="{FF2B5EF4-FFF2-40B4-BE49-F238E27FC236}">
                  <a16:creationId xmlns:a16="http://schemas.microsoft.com/office/drawing/2014/main" id="{D02504D9-E845-40D8-922B-A6D78F3D017B}"/>
                </a:ext>
              </a:extLst>
            </p:cNvPr>
            <p:cNvSpPr/>
            <p:nvPr/>
          </p:nvSpPr>
          <p:spPr>
            <a:xfrm>
              <a:off x="8925549" y="2723062"/>
              <a:ext cx="3203576" cy="320357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perspectiveRelaxed">
                <a:rot lat="16800000" lon="0" rev="0"/>
              </a:camera>
              <a:lightRig rig="balanced" dir="t"/>
            </a:scene3d>
            <a:sp3d prstMaterial="plastic">
              <a:bevelT w="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1" name="Imagem 1">
            <a:extLst>
              <a:ext uri="{FF2B5EF4-FFF2-40B4-BE49-F238E27FC236}">
                <a16:creationId xmlns:a16="http://schemas.microsoft.com/office/drawing/2014/main" id="{B9A5C904-94B0-49D1-A4A3-0BF90BC6A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28" y="1876947"/>
            <a:ext cx="2261384" cy="17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57ECBBDD-E4B1-432D-9C48-DD58DECECF98}"/>
              </a:ext>
            </a:extLst>
          </p:cNvPr>
          <p:cNvSpPr/>
          <p:nvPr/>
        </p:nvSpPr>
        <p:spPr>
          <a:xfrm>
            <a:off x="5763455" y="4274388"/>
            <a:ext cx="3662535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Monotype Sorts" pitchFamily="2" charset="2"/>
              </a:rPr>
              <a:t>Na ausência de beneficiários, poderá ser indicada </a:t>
            </a:r>
            <a:r>
              <a:rPr kumimoji="0" lang="pt-BR" alt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Monotype Sorts" pitchFamily="2" charset="2"/>
              </a:rPr>
              <a:t>qualquer</a:t>
            </a:r>
            <a:r>
              <a:rPr kumimoji="0" lang="pt-BR" alt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Monotype Sorts" pitchFamily="2" charset="2"/>
              </a:rPr>
              <a:t> pessoa física</a:t>
            </a:r>
            <a:endParaRPr kumimoji="0" lang="pt-BR" altLang="pt-BR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Marlett" pitchFamily="2" charset="2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9B61A4E-CF97-41E4-A7B2-F1687D834322}"/>
              </a:ext>
            </a:extLst>
          </p:cNvPr>
          <p:cNvSpPr/>
          <p:nvPr/>
        </p:nvSpPr>
        <p:spPr>
          <a:xfrm>
            <a:off x="1778856" y="4951073"/>
            <a:ext cx="3969313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Marlett" pitchFamily="2" charset="2"/>
              </a:rPr>
              <a:t>(não haverá limite de idade para o filho inválido)</a:t>
            </a:r>
          </a:p>
        </p:txBody>
      </p:sp>
    </p:spTree>
    <p:extLst>
      <p:ext uri="{BB962C8B-B14F-4D97-AF65-F5344CB8AC3E}">
        <p14:creationId xmlns:p14="http://schemas.microsoft.com/office/powerpoint/2010/main" val="12253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4D90CF2-6492-486B-A1BE-EF6E2B304650}"/>
              </a:ext>
            </a:extLst>
          </p:cNvPr>
          <p:cNvSpPr/>
          <p:nvPr/>
        </p:nvSpPr>
        <p:spPr>
          <a:xfrm>
            <a:off x="3352460" y="236368"/>
            <a:ext cx="4727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  <a:sym typeface="Monotype Sorts" pitchFamily="2" charset="2"/>
              </a:rPr>
              <a:t>APOSENTADORIA NORMAL</a:t>
            </a: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F0A18431-5A86-46F1-AF71-2EEBCCD235DD}"/>
              </a:ext>
            </a:extLst>
          </p:cNvPr>
          <p:cNvSpPr/>
          <p:nvPr/>
        </p:nvSpPr>
        <p:spPr>
          <a:xfrm>
            <a:off x="538162" y="969702"/>
            <a:ext cx="3830638" cy="879475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9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FE772680-6A60-47E5-8D4D-C58A67D5999C}"/>
              </a:ext>
            </a:extLst>
          </p:cNvPr>
          <p:cNvSpPr/>
          <p:nvPr/>
        </p:nvSpPr>
        <p:spPr>
          <a:xfrm>
            <a:off x="504825" y="5649652"/>
            <a:ext cx="3829050" cy="879475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9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CDC1975E-40B7-495B-A1B0-FD6F26FB3F79}"/>
              </a:ext>
            </a:extLst>
          </p:cNvPr>
          <p:cNvSpPr/>
          <p:nvPr/>
        </p:nvSpPr>
        <p:spPr>
          <a:xfrm rot="16200000">
            <a:off x="-1060450" y="2682614"/>
            <a:ext cx="3144837" cy="296863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9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19" name="Group 7">
            <a:extLst>
              <a:ext uri="{FF2B5EF4-FFF2-40B4-BE49-F238E27FC236}">
                <a16:creationId xmlns:a16="http://schemas.microsoft.com/office/drawing/2014/main" id="{C097D1C3-DE57-4FD3-AFF2-5C6A61E27BA1}"/>
              </a:ext>
            </a:extLst>
          </p:cNvPr>
          <p:cNvGrpSpPr/>
          <p:nvPr/>
        </p:nvGrpSpPr>
        <p:grpSpPr>
          <a:xfrm>
            <a:off x="2576" y="759588"/>
            <a:ext cx="6802386" cy="6042778"/>
            <a:chOff x="2741612" y="1600200"/>
            <a:chExt cx="2891009" cy="3657600"/>
          </a:xfrm>
          <a:solidFill>
            <a:schemeClr val="bg1"/>
          </a:solidFill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45110BEE-E280-48D8-9CA2-723F15856947}"/>
                </a:ext>
              </a:extLst>
            </p:cNvPr>
            <p:cNvSpPr/>
            <p:nvPr/>
          </p:nvSpPr>
          <p:spPr>
            <a:xfrm>
              <a:off x="2741612" y="1600200"/>
              <a:ext cx="1447800" cy="3657600"/>
            </a:xfrm>
            <a:custGeom>
              <a:avLst/>
              <a:gdLst>
                <a:gd name="connsiteX0" fmla="*/ 0 w 1447800"/>
                <a:gd name="connsiteY0" fmla="*/ 0 h 3276600"/>
                <a:gd name="connsiteX1" fmla="*/ 1447800 w 1447800"/>
                <a:gd name="connsiteY1" fmla="*/ 0 h 3276600"/>
                <a:gd name="connsiteX2" fmla="*/ 1447800 w 1447800"/>
                <a:gd name="connsiteY2" fmla="*/ 3276600 h 3276600"/>
                <a:gd name="connsiteX3" fmla="*/ 0 w 1447800"/>
                <a:gd name="connsiteY3" fmla="*/ 3276600 h 3276600"/>
                <a:gd name="connsiteX4" fmla="*/ 0 w 1447800"/>
                <a:gd name="connsiteY4" fmla="*/ 0 h 3276600"/>
                <a:gd name="connsiteX0" fmla="*/ 0 w 1447800"/>
                <a:gd name="connsiteY0" fmla="*/ 152400 h 3429000"/>
                <a:gd name="connsiteX1" fmla="*/ 1447800 w 1447800"/>
                <a:gd name="connsiteY1" fmla="*/ 0 h 3429000"/>
                <a:gd name="connsiteX2" fmla="*/ 1447800 w 1447800"/>
                <a:gd name="connsiteY2" fmla="*/ 3429000 h 3429000"/>
                <a:gd name="connsiteX3" fmla="*/ 0 w 1447800"/>
                <a:gd name="connsiteY3" fmla="*/ 3429000 h 3429000"/>
                <a:gd name="connsiteX4" fmla="*/ 0 w 1447800"/>
                <a:gd name="connsiteY4" fmla="*/ 152400 h 3429000"/>
                <a:gd name="connsiteX0" fmla="*/ 0 w 1447800"/>
                <a:gd name="connsiteY0" fmla="*/ 152400 h 3657600"/>
                <a:gd name="connsiteX1" fmla="*/ 1447800 w 1447800"/>
                <a:gd name="connsiteY1" fmla="*/ 0 h 3657600"/>
                <a:gd name="connsiteX2" fmla="*/ 1447800 w 1447800"/>
                <a:gd name="connsiteY2" fmla="*/ 3657600 h 3657600"/>
                <a:gd name="connsiteX3" fmla="*/ 0 w 1447800"/>
                <a:gd name="connsiteY3" fmla="*/ 3429000 h 3657600"/>
                <a:gd name="connsiteX4" fmla="*/ 0 w 1447800"/>
                <a:gd name="connsiteY4" fmla="*/ 152400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800" h="3657600">
                  <a:moveTo>
                    <a:pt x="0" y="152400"/>
                  </a:moveTo>
                  <a:lnTo>
                    <a:pt x="1447800" y="0"/>
                  </a:lnTo>
                  <a:lnTo>
                    <a:pt x="1447800" y="3657600"/>
                  </a:lnTo>
                  <a:lnTo>
                    <a:pt x="0" y="3429000"/>
                  </a:lnTo>
                  <a:lnTo>
                    <a:pt x="0" y="1524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1"/>
            </a:p>
          </p:txBody>
        </p:sp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14E8F3CB-F390-46A9-944A-80B259142C24}"/>
                </a:ext>
              </a:extLst>
            </p:cNvPr>
            <p:cNvSpPr/>
            <p:nvPr/>
          </p:nvSpPr>
          <p:spPr>
            <a:xfrm flipH="1">
              <a:off x="4184821" y="1600200"/>
              <a:ext cx="1447800" cy="3657600"/>
            </a:xfrm>
            <a:custGeom>
              <a:avLst/>
              <a:gdLst>
                <a:gd name="connsiteX0" fmla="*/ 0 w 1447800"/>
                <a:gd name="connsiteY0" fmla="*/ 0 h 3276600"/>
                <a:gd name="connsiteX1" fmla="*/ 1447800 w 1447800"/>
                <a:gd name="connsiteY1" fmla="*/ 0 h 3276600"/>
                <a:gd name="connsiteX2" fmla="*/ 1447800 w 1447800"/>
                <a:gd name="connsiteY2" fmla="*/ 3276600 h 3276600"/>
                <a:gd name="connsiteX3" fmla="*/ 0 w 1447800"/>
                <a:gd name="connsiteY3" fmla="*/ 3276600 h 3276600"/>
                <a:gd name="connsiteX4" fmla="*/ 0 w 1447800"/>
                <a:gd name="connsiteY4" fmla="*/ 0 h 3276600"/>
                <a:gd name="connsiteX0" fmla="*/ 0 w 1447800"/>
                <a:gd name="connsiteY0" fmla="*/ 152400 h 3429000"/>
                <a:gd name="connsiteX1" fmla="*/ 1447800 w 1447800"/>
                <a:gd name="connsiteY1" fmla="*/ 0 h 3429000"/>
                <a:gd name="connsiteX2" fmla="*/ 1447800 w 1447800"/>
                <a:gd name="connsiteY2" fmla="*/ 3429000 h 3429000"/>
                <a:gd name="connsiteX3" fmla="*/ 0 w 1447800"/>
                <a:gd name="connsiteY3" fmla="*/ 3429000 h 3429000"/>
                <a:gd name="connsiteX4" fmla="*/ 0 w 1447800"/>
                <a:gd name="connsiteY4" fmla="*/ 152400 h 3429000"/>
                <a:gd name="connsiteX0" fmla="*/ 0 w 1447800"/>
                <a:gd name="connsiteY0" fmla="*/ 152400 h 3657600"/>
                <a:gd name="connsiteX1" fmla="*/ 1447800 w 1447800"/>
                <a:gd name="connsiteY1" fmla="*/ 0 h 3657600"/>
                <a:gd name="connsiteX2" fmla="*/ 1447800 w 1447800"/>
                <a:gd name="connsiteY2" fmla="*/ 3657600 h 3657600"/>
                <a:gd name="connsiteX3" fmla="*/ 0 w 1447800"/>
                <a:gd name="connsiteY3" fmla="*/ 3429000 h 3657600"/>
                <a:gd name="connsiteX4" fmla="*/ 0 w 1447800"/>
                <a:gd name="connsiteY4" fmla="*/ 152400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800" h="3657600">
                  <a:moveTo>
                    <a:pt x="0" y="152400"/>
                  </a:moveTo>
                  <a:lnTo>
                    <a:pt x="1447800" y="0"/>
                  </a:lnTo>
                  <a:lnTo>
                    <a:pt x="1447800" y="3657600"/>
                  </a:lnTo>
                  <a:lnTo>
                    <a:pt x="0" y="34290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1"/>
            </a:p>
          </p:txBody>
        </p:sp>
      </p:grpSp>
      <p:sp>
        <p:nvSpPr>
          <p:cNvPr id="22" name="TextBox 25">
            <a:extLst>
              <a:ext uri="{FF2B5EF4-FFF2-40B4-BE49-F238E27FC236}">
                <a16:creationId xmlns:a16="http://schemas.microsoft.com/office/drawing/2014/main" id="{299E85EA-5748-4493-9057-BC68974C0ED6}"/>
              </a:ext>
            </a:extLst>
          </p:cNvPr>
          <p:cNvSpPr txBox="1"/>
          <p:nvPr/>
        </p:nvSpPr>
        <p:spPr>
          <a:xfrm>
            <a:off x="4485483" y="1094795"/>
            <a:ext cx="954087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1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23" name="TextBox 26">
            <a:extLst>
              <a:ext uri="{FF2B5EF4-FFF2-40B4-BE49-F238E27FC236}">
                <a16:creationId xmlns:a16="http://schemas.microsoft.com/office/drawing/2014/main" id="{86182035-BFBB-4284-8535-75E4DA442788}"/>
              </a:ext>
            </a:extLst>
          </p:cNvPr>
          <p:cNvSpPr txBox="1"/>
          <p:nvPr/>
        </p:nvSpPr>
        <p:spPr>
          <a:xfrm>
            <a:off x="4299713" y="2030549"/>
            <a:ext cx="15827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BENEFÍCIO</a:t>
            </a:r>
          </a:p>
        </p:txBody>
      </p:sp>
      <p:sp>
        <p:nvSpPr>
          <p:cNvPr id="24" name="TextBox 34">
            <a:extLst>
              <a:ext uri="{FF2B5EF4-FFF2-40B4-BE49-F238E27FC236}">
                <a16:creationId xmlns:a16="http://schemas.microsoft.com/office/drawing/2014/main" id="{B9F0A103-0571-459F-AEA0-ABC49E7247F7}"/>
              </a:ext>
            </a:extLst>
          </p:cNvPr>
          <p:cNvSpPr txBox="1"/>
          <p:nvPr/>
        </p:nvSpPr>
        <p:spPr>
          <a:xfrm>
            <a:off x="3796444" y="2611971"/>
            <a:ext cx="24511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altLang="pt-BR" sz="1600" b="1" dirty="0">
                <a:latin typeface="News Gothic MT" pitchFamily="34" charset="0"/>
              </a:rPr>
              <a:t>renda mensal por prazo definido (20, 25 ou 30 anos)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endParaRPr lang="pt-BR" altLang="pt-BR" sz="1600" b="1" dirty="0">
              <a:latin typeface="News Gothic MT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altLang="pt-BR" sz="1600" b="1" dirty="0">
                <a:latin typeface="News Gothic MT" pitchFamily="34" charset="0"/>
              </a:rPr>
              <a:t>opções de pagamento único</a:t>
            </a:r>
            <a:endParaRPr lang="en-US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ectangle 39">
            <a:extLst>
              <a:ext uri="{FF2B5EF4-FFF2-40B4-BE49-F238E27FC236}">
                <a16:creationId xmlns:a16="http://schemas.microsoft.com/office/drawing/2014/main" id="{D15FCFDF-04F5-47A8-8E1F-C49702421292}"/>
              </a:ext>
            </a:extLst>
          </p:cNvPr>
          <p:cNvSpPr/>
          <p:nvPr/>
        </p:nvSpPr>
        <p:spPr>
          <a:xfrm>
            <a:off x="6856911" y="991474"/>
            <a:ext cx="4971553" cy="397241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1" dirty="0"/>
          </a:p>
        </p:txBody>
      </p:sp>
      <p:sp>
        <p:nvSpPr>
          <p:cNvPr id="26" name="TextBox 41">
            <a:extLst>
              <a:ext uri="{FF2B5EF4-FFF2-40B4-BE49-F238E27FC236}">
                <a16:creationId xmlns:a16="http://schemas.microsoft.com/office/drawing/2014/main" id="{43ECBE7B-73B9-400A-9AD2-AD89A5F096FB}"/>
              </a:ext>
            </a:extLst>
          </p:cNvPr>
          <p:cNvSpPr txBox="1"/>
          <p:nvPr/>
        </p:nvSpPr>
        <p:spPr>
          <a:xfrm>
            <a:off x="7811295" y="1258627"/>
            <a:ext cx="30226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1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OBSERVAÇÕES</a:t>
            </a:r>
            <a:endParaRPr lang="en-US" sz="2701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72A1811D-FE16-4F8C-BFC1-15B0D66859CC}"/>
              </a:ext>
            </a:extLst>
          </p:cNvPr>
          <p:cNvSpPr txBox="1"/>
          <p:nvPr/>
        </p:nvSpPr>
        <p:spPr>
          <a:xfrm>
            <a:off x="1096155" y="1135366"/>
            <a:ext cx="9540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8260122C-D5B6-4882-8468-79C6F3FCB108}"/>
              </a:ext>
            </a:extLst>
          </p:cNvPr>
          <p:cNvSpPr txBox="1"/>
          <p:nvPr/>
        </p:nvSpPr>
        <p:spPr>
          <a:xfrm>
            <a:off x="481912" y="1999254"/>
            <a:ext cx="21669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ELEGIBILIDADE</a:t>
            </a:r>
          </a:p>
        </p:txBody>
      </p:sp>
      <p:sp>
        <p:nvSpPr>
          <p:cNvPr id="29" name="TextBox 33">
            <a:extLst>
              <a:ext uri="{FF2B5EF4-FFF2-40B4-BE49-F238E27FC236}">
                <a16:creationId xmlns:a16="http://schemas.microsoft.com/office/drawing/2014/main" id="{31DB96D1-DFD2-4E63-B0D5-2968AC533CA7}"/>
              </a:ext>
            </a:extLst>
          </p:cNvPr>
          <p:cNvSpPr txBox="1"/>
          <p:nvPr/>
        </p:nvSpPr>
        <p:spPr>
          <a:xfrm>
            <a:off x="243941" y="2450839"/>
            <a:ext cx="2913062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 pitchFamily="34" charset="0"/>
              </a:rPr>
              <a:t>idade mínima: 60 anos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 pitchFamily="34" charset="0"/>
              </a:rPr>
              <a:t>término do vínculo empregatício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 pitchFamily="34" charset="0"/>
              </a:rPr>
              <a:t>10 anos de serviço ininterrupto para a Patrocinadora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 pitchFamily="34" charset="0"/>
              </a:rPr>
              <a:t>5 anos de contribuição ininterrupta  para a PREVINDUS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tângulo 2">
            <a:extLst>
              <a:ext uri="{FF2B5EF4-FFF2-40B4-BE49-F238E27FC236}">
                <a16:creationId xmlns:a16="http://schemas.microsoft.com/office/drawing/2014/main" id="{D0FF1973-4F67-4B2E-9531-394272588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890" y="2196077"/>
            <a:ext cx="5205410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Aposentadoria Antecipada aos 50 anos.</a:t>
            </a:r>
          </a:p>
          <a:p>
            <a:pPr algn="ctr">
              <a:defRPr/>
            </a:pPr>
            <a:endParaRPr lang="pt-BR" altLang="pt-B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altLang="pt-B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altLang="pt-B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exigência da aposentadoria pelo INSS.</a:t>
            </a:r>
          </a:p>
          <a:p>
            <a:pPr algn="ctr">
              <a:defRPr/>
            </a:pPr>
            <a:endParaRPr lang="pt-BR" altLang="pt-B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altLang="pt-B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altLang="pt-B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 assistido não contribui.</a:t>
            </a:r>
          </a:p>
          <a:p>
            <a:pPr algn="ctr">
              <a:defRPr/>
            </a:pPr>
            <a:endParaRPr lang="pt-BR" altLang="pt-B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459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24B969A-B6BF-498B-80AC-BAEAFCC328BC}"/>
              </a:ext>
            </a:extLst>
          </p:cNvPr>
          <p:cNvSpPr/>
          <p:nvPr/>
        </p:nvSpPr>
        <p:spPr>
          <a:xfrm>
            <a:off x="664906" y="343665"/>
            <a:ext cx="4271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  <a:sym typeface="Monotype Sorts" pitchFamily="2" charset="2"/>
              </a:rPr>
              <a:t>INVALIDEZ E MORTE</a:t>
            </a:r>
          </a:p>
        </p:txBody>
      </p:sp>
      <p:grpSp>
        <p:nvGrpSpPr>
          <p:cNvPr id="5" name="Group 37">
            <a:extLst>
              <a:ext uri="{FF2B5EF4-FFF2-40B4-BE49-F238E27FC236}">
                <a16:creationId xmlns:a16="http://schemas.microsoft.com/office/drawing/2014/main" id="{0F6454F9-2D4A-4D11-B242-D4D7476AC413}"/>
              </a:ext>
            </a:extLst>
          </p:cNvPr>
          <p:cNvGrpSpPr>
            <a:grpSpLocks/>
          </p:cNvGrpSpPr>
          <p:nvPr/>
        </p:nvGrpSpPr>
        <p:grpSpPr bwMode="auto">
          <a:xfrm>
            <a:off x="466497" y="1100082"/>
            <a:ext cx="11348584" cy="4768681"/>
            <a:chOff x="724550" y="1523999"/>
            <a:chExt cx="10768197" cy="5008085"/>
          </a:xfrm>
        </p:grpSpPr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455486C1-3A89-48C6-9CC2-E3015F91F2DC}"/>
                </a:ext>
              </a:extLst>
            </p:cNvPr>
            <p:cNvSpPr/>
            <p:nvPr/>
          </p:nvSpPr>
          <p:spPr>
            <a:xfrm>
              <a:off x="6136637" y="5360838"/>
              <a:ext cx="5107125" cy="117124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9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82F46189-8945-4436-99E6-683D46E21F93}"/>
                </a:ext>
              </a:extLst>
            </p:cNvPr>
            <p:cNvSpPr/>
            <p:nvPr/>
          </p:nvSpPr>
          <p:spPr>
            <a:xfrm>
              <a:off x="956168" y="5360838"/>
              <a:ext cx="5105194" cy="117124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9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" name="Oval 14">
              <a:extLst>
                <a:ext uri="{FF2B5EF4-FFF2-40B4-BE49-F238E27FC236}">
                  <a16:creationId xmlns:a16="http://schemas.microsoft.com/office/drawing/2014/main" id="{3FE033F2-FF40-4ABA-9225-C5B534B2BA74}"/>
                </a:ext>
              </a:extLst>
            </p:cNvPr>
            <p:cNvSpPr/>
            <p:nvPr/>
          </p:nvSpPr>
          <p:spPr>
            <a:xfrm rot="16200000">
              <a:off x="9200758" y="3575379"/>
              <a:ext cx="4190232" cy="393747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9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" name="Oval 13">
              <a:extLst>
                <a:ext uri="{FF2B5EF4-FFF2-40B4-BE49-F238E27FC236}">
                  <a16:creationId xmlns:a16="http://schemas.microsoft.com/office/drawing/2014/main" id="{3919D2C0-C610-4837-8BA4-42F73A923CDD}"/>
                </a:ext>
              </a:extLst>
            </p:cNvPr>
            <p:cNvSpPr/>
            <p:nvPr/>
          </p:nvSpPr>
          <p:spPr>
            <a:xfrm rot="16200000">
              <a:off x="-1173692" y="3575379"/>
              <a:ext cx="4190232" cy="393747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9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79C707C7-2F91-4E36-835D-AD789D85FB2F}"/>
                </a:ext>
              </a:extLst>
            </p:cNvPr>
            <p:cNvGrpSpPr/>
            <p:nvPr/>
          </p:nvGrpSpPr>
          <p:grpSpPr>
            <a:xfrm>
              <a:off x="912812" y="1523999"/>
              <a:ext cx="10363200" cy="4687926"/>
              <a:chOff x="2741612" y="1600200"/>
              <a:chExt cx="5779934" cy="3683838"/>
            </a:xfrm>
            <a:solidFill>
              <a:schemeClr val="bg1"/>
            </a:solidFill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8ADF498-F47A-46ED-8FE8-1574C921B2E7}"/>
                  </a:ext>
                </a:extLst>
              </p:cNvPr>
              <p:cNvSpPr/>
              <p:nvPr/>
            </p:nvSpPr>
            <p:spPr>
              <a:xfrm>
                <a:off x="2741612" y="1600200"/>
                <a:ext cx="1447800" cy="3657601"/>
              </a:xfrm>
              <a:custGeom>
                <a:avLst/>
                <a:gdLst>
                  <a:gd name="connsiteX0" fmla="*/ 0 w 1447800"/>
                  <a:gd name="connsiteY0" fmla="*/ 0 h 3276600"/>
                  <a:gd name="connsiteX1" fmla="*/ 1447800 w 1447800"/>
                  <a:gd name="connsiteY1" fmla="*/ 0 h 3276600"/>
                  <a:gd name="connsiteX2" fmla="*/ 1447800 w 1447800"/>
                  <a:gd name="connsiteY2" fmla="*/ 3276600 h 3276600"/>
                  <a:gd name="connsiteX3" fmla="*/ 0 w 1447800"/>
                  <a:gd name="connsiteY3" fmla="*/ 3276600 h 3276600"/>
                  <a:gd name="connsiteX4" fmla="*/ 0 w 1447800"/>
                  <a:gd name="connsiteY4" fmla="*/ 0 h 3276600"/>
                  <a:gd name="connsiteX0" fmla="*/ 0 w 1447800"/>
                  <a:gd name="connsiteY0" fmla="*/ 152400 h 3429000"/>
                  <a:gd name="connsiteX1" fmla="*/ 1447800 w 1447800"/>
                  <a:gd name="connsiteY1" fmla="*/ 0 h 3429000"/>
                  <a:gd name="connsiteX2" fmla="*/ 1447800 w 1447800"/>
                  <a:gd name="connsiteY2" fmla="*/ 3429000 h 3429000"/>
                  <a:gd name="connsiteX3" fmla="*/ 0 w 1447800"/>
                  <a:gd name="connsiteY3" fmla="*/ 3429000 h 3429000"/>
                  <a:gd name="connsiteX4" fmla="*/ 0 w 1447800"/>
                  <a:gd name="connsiteY4" fmla="*/ 152400 h 3429000"/>
                  <a:gd name="connsiteX0" fmla="*/ 0 w 1447800"/>
                  <a:gd name="connsiteY0" fmla="*/ 152400 h 3657600"/>
                  <a:gd name="connsiteX1" fmla="*/ 1447800 w 1447800"/>
                  <a:gd name="connsiteY1" fmla="*/ 0 h 3657600"/>
                  <a:gd name="connsiteX2" fmla="*/ 1447800 w 1447800"/>
                  <a:gd name="connsiteY2" fmla="*/ 3657600 h 3657600"/>
                  <a:gd name="connsiteX3" fmla="*/ 0 w 1447800"/>
                  <a:gd name="connsiteY3" fmla="*/ 3429000 h 3657600"/>
                  <a:gd name="connsiteX4" fmla="*/ 0 w 1447800"/>
                  <a:gd name="connsiteY4" fmla="*/ 152400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7800" h="3657600">
                    <a:moveTo>
                      <a:pt x="0" y="152400"/>
                    </a:moveTo>
                    <a:lnTo>
                      <a:pt x="1447800" y="0"/>
                    </a:lnTo>
                    <a:lnTo>
                      <a:pt x="1447800" y="3657600"/>
                    </a:lnTo>
                    <a:lnTo>
                      <a:pt x="0" y="34290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70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4">
                <a:extLst>
                  <a:ext uri="{FF2B5EF4-FFF2-40B4-BE49-F238E27FC236}">
                    <a16:creationId xmlns:a16="http://schemas.microsoft.com/office/drawing/2014/main" id="{F9FC77B7-8942-4EED-89CF-40278F079AA7}"/>
                  </a:ext>
                </a:extLst>
              </p:cNvPr>
              <p:cNvSpPr/>
              <p:nvPr/>
            </p:nvSpPr>
            <p:spPr>
              <a:xfrm flipH="1">
                <a:off x="4189412" y="1626438"/>
                <a:ext cx="1447800" cy="3657600"/>
              </a:xfrm>
              <a:custGeom>
                <a:avLst/>
                <a:gdLst>
                  <a:gd name="connsiteX0" fmla="*/ 0 w 1447800"/>
                  <a:gd name="connsiteY0" fmla="*/ 0 h 3276600"/>
                  <a:gd name="connsiteX1" fmla="*/ 1447800 w 1447800"/>
                  <a:gd name="connsiteY1" fmla="*/ 0 h 3276600"/>
                  <a:gd name="connsiteX2" fmla="*/ 1447800 w 1447800"/>
                  <a:gd name="connsiteY2" fmla="*/ 3276600 h 3276600"/>
                  <a:gd name="connsiteX3" fmla="*/ 0 w 1447800"/>
                  <a:gd name="connsiteY3" fmla="*/ 3276600 h 3276600"/>
                  <a:gd name="connsiteX4" fmla="*/ 0 w 1447800"/>
                  <a:gd name="connsiteY4" fmla="*/ 0 h 3276600"/>
                  <a:gd name="connsiteX0" fmla="*/ 0 w 1447800"/>
                  <a:gd name="connsiteY0" fmla="*/ 152400 h 3429000"/>
                  <a:gd name="connsiteX1" fmla="*/ 1447800 w 1447800"/>
                  <a:gd name="connsiteY1" fmla="*/ 0 h 3429000"/>
                  <a:gd name="connsiteX2" fmla="*/ 1447800 w 1447800"/>
                  <a:gd name="connsiteY2" fmla="*/ 3429000 h 3429000"/>
                  <a:gd name="connsiteX3" fmla="*/ 0 w 1447800"/>
                  <a:gd name="connsiteY3" fmla="*/ 3429000 h 3429000"/>
                  <a:gd name="connsiteX4" fmla="*/ 0 w 1447800"/>
                  <a:gd name="connsiteY4" fmla="*/ 152400 h 3429000"/>
                  <a:gd name="connsiteX0" fmla="*/ 0 w 1447800"/>
                  <a:gd name="connsiteY0" fmla="*/ 152400 h 3657600"/>
                  <a:gd name="connsiteX1" fmla="*/ 1447800 w 1447800"/>
                  <a:gd name="connsiteY1" fmla="*/ 0 h 3657600"/>
                  <a:gd name="connsiteX2" fmla="*/ 1447800 w 1447800"/>
                  <a:gd name="connsiteY2" fmla="*/ 3657600 h 3657600"/>
                  <a:gd name="connsiteX3" fmla="*/ 0 w 1447800"/>
                  <a:gd name="connsiteY3" fmla="*/ 3429000 h 3657600"/>
                  <a:gd name="connsiteX4" fmla="*/ 0 w 1447800"/>
                  <a:gd name="connsiteY4" fmla="*/ 152400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7800" h="3657600">
                    <a:moveTo>
                      <a:pt x="0" y="152400"/>
                    </a:moveTo>
                    <a:lnTo>
                      <a:pt x="1447800" y="0"/>
                    </a:lnTo>
                    <a:lnTo>
                      <a:pt x="1447800" y="3657600"/>
                    </a:lnTo>
                    <a:lnTo>
                      <a:pt x="0" y="34290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701"/>
              </a:p>
            </p:txBody>
          </p:sp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68EDAD92-2BBD-4D77-942C-0506B0B92ED7}"/>
                  </a:ext>
                </a:extLst>
              </p:cNvPr>
              <p:cNvSpPr/>
              <p:nvPr/>
            </p:nvSpPr>
            <p:spPr>
              <a:xfrm>
                <a:off x="5630537" y="1600200"/>
                <a:ext cx="1447800" cy="3657600"/>
              </a:xfrm>
              <a:custGeom>
                <a:avLst/>
                <a:gdLst>
                  <a:gd name="connsiteX0" fmla="*/ 0 w 1447800"/>
                  <a:gd name="connsiteY0" fmla="*/ 0 h 3276600"/>
                  <a:gd name="connsiteX1" fmla="*/ 1447800 w 1447800"/>
                  <a:gd name="connsiteY1" fmla="*/ 0 h 3276600"/>
                  <a:gd name="connsiteX2" fmla="*/ 1447800 w 1447800"/>
                  <a:gd name="connsiteY2" fmla="*/ 3276600 h 3276600"/>
                  <a:gd name="connsiteX3" fmla="*/ 0 w 1447800"/>
                  <a:gd name="connsiteY3" fmla="*/ 3276600 h 3276600"/>
                  <a:gd name="connsiteX4" fmla="*/ 0 w 1447800"/>
                  <a:gd name="connsiteY4" fmla="*/ 0 h 3276600"/>
                  <a:gd name="connsiteX0" fmla="*/ 0 w 1447800"/>
                  <a:gd name="connsiteY0" fmla="*/ 152400 h 3429000"/>
                  <a:gd name="connsiteX1" fmla="*/ 1447800 w 1447800"/>
                  <a:gd name="connsiteY1" fmla="*/ 0 h 3429000"/>
                  <a:gd name="connsiteX2" fmla="*/ 1447800 w 1447800"/>
                  <a:gd name="connsiteY2" fmla="*/ 3429000 h 3429000"/>
                  <a:gd name="connsiteX3" fmla="*/ 0 w 1447800"/>
                  <a:gd name="connsiteY3" fmla="*/ 3429000 h 3429000"/>
                  <a:gd name="connsiteX4" fmla="*/ 0 w 1447800"/>
                  <a:gd name="connsiteY4" fmla="*/ 152400 h 3429000"/>
                  <a:gd name="connsiteX0" fmla="*/ 0 w 1447800"/>
                  <a:gd name="connsiteY0" fmla="*/ 152400 h 3657600"/>
                  <a:gd name="connsiteX1" fmla="*/ 1447800 w 1447800"/>
                  <a:gd name="connsiteY1" fmla="*/ 0 h 3657600"/>
                  <a:gd name="connsiteX2" fmla="*/ 1447800 w 1447800"/>
                  <a:gd name="connsiteY2" fmla="*/ 3657600 h 3657600"/>
                  <a:gd name="connsiteX3" fmla="*/ 0 w 1447800"/>
                  <a:gd name="connsiteY3" fmla="*/ 3429000 h 3657600"/>
                  <a:gd name="connsiteX4" fmla="*/ 0 w 1447800"/>
                  <a:gd name="connsiteY4" fmla="*/ 152400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7800" h="3657600">
                    <a:moveTo>
                      <a:pt x="0" y="152400"/>
                    </a:moveTo>
                    <a:lnTo>
                      <a:pt x="1447800" y="0"/>
                    </a:lnTo>
                    <a:lnTo>
                      <a:pt x="1447800" y="3657600"/>
                    </a:lnTo>
                    <a:lnTo>
                      <a:pt x="0" y="34290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701"/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AE73AF02-21E5-4098-9AA4-8BEDAAA26FA5}"/>
                  </a:ext>
                </a:extLst>
              </p:cNvPr>
              <p:cNvSpPr/>
              <p:nvPr/>
            </p:nvSpPr>
            <p:spPr>
              <a:xfrm flipH="1">
                <a:off x="7073746" y="1600200"/>
                <a:ext cx="1447800" cy="3657600"/>
              </a:xfrm>
              <a:custGeom>
                <a:avLst/>
                <a:gdLst>
                  <a:gd name="connsiteX0" fmla="*/ 0 w 1447800"/>
                  <a:gd name="connsiteY0" fmla="*/ 0 h 3276600"/>
                  <a:gd name="connsiteX1" fmla="*/ 1447800 w 1447800"/>
                  <a:gd name="connsiteY1" fmla="*/ 0 h 3276600"/>
                  <a:gd name="connsiteX2" fmla="*/ 1447800 w 1447800"/>
                  <a:gd name="connsiteY2" fmla="*/ 3276600 h 3276600"/>
                  <a:gd name="connsiteX3" fmla="*/ 0 w 1447800"/>
                  <a:gd name="connsiteY3" fmla="*/ 3276600 h 3276600"/>
                  <a:gd name="connsiteX4" fmla="*/ 0 w 1447800"/>
                  <a:gd name="connsiteY4" fmla="*/ 0 h 3276600"/>
                  <a:gd name="connsiteX0" fmla="*/ 0 w 1447800"/>
                  <a:gd name="connsiteY0" fmla="*/ 152400 h 3429000"/>
                  <a:gd name="connsiteX1" fmla="*/ 1447800 w 1447800"/>
                  <a:gd name="connsiteY1" fmla="*/ 0 h 3429000"/>
                  <a:gd name="connsiteX2" fmla="*/ 1447800 w 1447800"/>
                  <a:gd name="connsiteY2" fmla="*/ 3429000 h 3429000"/>
                  <a:gd name="connsiteX3" fmla="*/ 0 w 1447800"/>
                  <a:gd name="connsiteY3" fmla="*/ 3429000 h 3429000"/>
                  <a:gd name="connsiteX4" fmla="*/ 0 w 1447800"/>
                  <a:gd name="connsiteY4" fmla="*/ 152400 h 3429000"/>
                  <a:gd name="connsiteX0" fmla="*/ 0 w 1447800"/>
                  <a:gd name="connsiteY0" fmla="*/ 152400 h 3657600"/>
                  <a:gd name="connsiteX1" fmla="*/ 1447800 w 1447800"/>
                  <a:gd name="connsiteY1" fmla="*/ 0 h 3657600"/>
                  <a:gd name="connsiteX2" fmla="*/ 1447800 w 1447800"/>
                  <a:gd name="connsiteY2" fmla="*/ 3657600 h 3657600"/>
                  <a:gd name="connsiteX3" fmla="*/ 0 w 1447800"/>
                  <a:gd name="connsiteY3" fmla="*/ 3429000 h 3657600"/>
                  <a:gd name="connsiteX4" fmla="*/ 0 w 1447800"/>
                  <a:gd name="connsiteY4" fmla="*/ 152400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7800" h="3657600">
                    <a:moveTo>
                      <a:pt x="0" y="152400"/>
                    </a:moveTo>
                    <a:lnTo>
                      <a:pt x="1447800" y="0"/>
                    </a:lnTo>
                    <a:lnTo>
                      <a:pt x="1447800" y="3657600"/>
                    </a:lnTo>
                    <a:lnTo>
                      <a:pt x="0" y="34290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701"/>
              </a:p>
            </p:txBody>
          </p:sp>
        </p:grpSp>
        <p:grpSp>
          <p:nvGrpSpPr>
            <p:cNvPr id="11" name="Group 23">
              <a:extLst>
                <a:ext uri="{FF2B5EF4-FFF2-40B4-BE49-F238E27FC236}">
                  <a16:creationId xmlns:a16="http://schemas.microsoft.com/office/drawing/2014/main" id="{DF5506D3-0909-47E6-921D-57B6C221C9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9864" y="2286318"/>
              <a:ext cx="1664303" cy="2174075"/>
              <a:chOff x="1379864" y="1924189"/>
              <a:chExt cx="1664303" cy="2174075"/>
            </a:xfrm>
          </p:grpSpPr>
          <p:sp>
            <p:nvSpPr>
              <p:cNvPr id="19" name="TextBox 16">
                <a:extLst>
                  <a:ext uri="{FF2B5EF4-FFF2-40B4-BE49-F238E27FC236}">
                    <a16:creationId xmlns:a16="http://schemas.microsoft.com/office/drawing/2014/main" id="{BF8B5AB8-D90C-4392-A41E-47629AD468D5}"/>
                  </a:ext>
                </a:extLst>
              </p:cNvPr>
              <p:cNvSpPr txBox="1"/>
              <p:nvPr/>
            </p:nvSpPr>
            <p:spPr>
              <a:xfrm>
                <a:off x="1620132" y="1924189"/>
                <a:ext cx="225825" cy="9794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sz="540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TextBox 22">
                <a:extLst>
                  <a:ext uri="{FF2B5EF4-FFF2-40B4-BE49-F238E27FC236}">
                    <a16:creationId xmlns:a16="http://schemas.microsoft.com/office/drawing/2014/main" id="{5C99B821-C999-41D0-8FC0-1A25908AE5B2}"/>
                  </a:ext>
                </a:extLst>
              </p:cNvPr>
              <p:cNvSpPr txBox="1"/>
              <p:nvPr/>
            </p:nvSpPr>
            <p:spPr>
              <a:xfrm>
                <a:off x="1379864" y="2708384"/>
                <a:ext cx="1664303" cy="13898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BENEFÍCIOS</a:t>
                </a:r>
              </a:p>
              <a:p>
                <a:pPr algn="ctr">
                  <a:defRPr/>
                </a:pPr>
                <a:r>
                  <a:rPr lang="en-US" sz="2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</a:p>
              <a:p>
                <a:pPr algn="ctr">
                  <a:defRPr/>
                </a:pPr>
                <a:r>
                  <a:rPr lang="en-US" sz="2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RISCO</a:t>
                </a:r>
              </a:p>
              <a:p>
                <a:pPr algn="ctr">
                  <a:defRPr/>
                </a:pPr>
                <a:endPara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" name="TextBox 25">
              <a:extLst>
                <a:ext uri="{FF2B5EF4-FFF2-40B4-BE49-F238E27FC236}">
                  <a16:creationId xmlns:a16="http://schemas.microsoft.com/office/drawing/2014/main" id="{B826A2CC-D310-4C11-889C-9FDD9A489DE4}"/>
                </a:ext>
              </a:extLst>
            </p:cNvPr>
            <p:cNvSpPr txBox="1"/>
            <p:nvPr/>
          </p:nvSpPr>
          <p:spPr>
            <a:xfrm>
              <a:off x="4187206" y="2286318"/>
              <a:ext cx="223895" cy="9794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540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28">
              <a:extLst>
                <a:ext uri="{FF2B5EF4-FFF2-40B4-BE49-F238E27FC236}">
                  <a16:creationId xmlns:a16="http://schemas.microsoft.com/office/drawing/2014/main" id="{D3456F5E-88A4-449F-9B13-0119BD2A14E2}"/>
                </a:ext>
              </a:extLst>
            </p:cNvPr>
            <p:cNvSpPr txBox="1"/>
            <p:nvPr/>
          </p:nvSpPr>
          <p:spPr>
            <a:xfrm>
              <a:off x="6715676" y="2286318"/>
              <a:ext cx="223895" cy="9794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540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31">
              <a:extLst>
                <a:ext uri="{FF2B5EF4-FFF2-40B4-BE49-F238E27FC236}">
                  <a16:creationId xmlns:a16="http://schemas.microsoft.com/office/drawing/2014/main" id="{113EA006-0408-4247-91AA-A2B336D33944}"/>
                </a:ext>
              </a:extLst>
            </p:cNvPr>
            <p:cNvSpPr txBox="1"/>
            <p:nvPr/>
          </p:nvSpPr>
          <p:spPr>
            <a:xfrm>
              <a:off x="9373465" y="2286318"/>
              <a:ext cx="223895" cy="9794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540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23D3FC56-8E23-4799-9E25-1CDC4BD8C705}"/>
                </a:ext>
              </a:extLst>
            </p:cNvPr>
            <p:cNvSpPr txBox="1"/>
            <p:nvPr/>
          </p:nvSpPr>
          <p:spPr>
            <a:xfrm>
              <a:off x="1118299" y="3265722"/>
              <a:ext cx="1980314" cy="4409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34">
              <a:extLst>
                <a:ext uri="{FF2B5EF4-FFF2-40B4-BE49-F238E27FC236}">
                  <a16:creationId xmlns:a16="http://schemas.microsoft.com/office/drawing/2014/main" id="{3291B597-BC77-404F-8174-64F15FFFE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3285" y="2293417"/>
              <a:ext cx="2491938" cy="357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pt-BR" altLang="pt-BR" sz="1800" b="1" dirty="0">
                  <a:solidFill>
                    <a:srgbClr val="002060"/>
                  </a:solidFill>
                  <a:cs typeface="Arial" panose="020B0604020202020204" pitchFamily="34" charset="0"/>
                  <a:sym typeface="Monotype Sorts" pitchFamily="2" charset="2"/>
                </a:rPr>
                <a:t>Aposentadoria por Invalidez</a:t>
              </a:r>
            </a:p>
            <a:p>
              <a:pPr algn="ctr">
                <a:lnSpc>
                  <a:spcPct val="150000"/>
                </a:lnSpc>
              </a:pPr>
              <a:r>
                <a:rPr lang="pt-BR" altLang="pt-BR" sz="1800" b="1" dirty="0">
                  <a:solidFill>
                    <a:srgbClr val="002060"/>
                  </a:solidFill>
                  <a:cs typeface="Arial" panose="020B0604020202020204" pitchFamily="34" charset="0"/>
                  <a:sym typeface="Monotype Sorts" pitchFamily="2" charset="2"/>
                </a:rPr>
                <a:t>Elegibilidade:</a:t>
              </a:r>
            </a:p>
            <a:p>
              <a:pPr algn="ctr">
                <a:lnSpc>
                  <a:spcPct val="150000"/>
                </a:lnSpc>
              </a:pPr>
              <a:r>
                <a:rPr lang="pt-BR" altLang="pt-BR" sz="1800" b="1" dirty="0">
                  <a:solidFill>
                    <a:srgbClr val="002060"/>
                  </a:solidFill>
                  <a:cs typeface="Arial" panose="020B0604020202020204" pitchFamily="34" charset="0"/>
                  <a:sym typeface="Monotype Sorts" pitchFamily="2" charset="2"/>
                </a:rPr>
                <a:t>Aposentadoria concedida pelo INSS</a:t>
              </a:r>
            </a:p>
            <a:p>
              <a:pPr algn="ctr">
                <a:lnSpc>
                  <a:spcPct val="150000"/>
                </a:lnSpc>
              </a:pPr>
              <a:endParaRPr lang="pt-BR" altLang="pt-BR" sz="1800" b="1" dirty="0">
                <a:solidFill>
                  <a:srgbClr val="002060"/>
                </a:solidFill>
                <a:cs typeface="Arial" panose="020B0604020202020204" pitchFamily="34" charset="0"/>
                <a:sym typeface="Monotype Sorts" pitchFamily="2" charset="2"/>
              </a:endParaRPr>
            </a:p>
            <a:p>
              <a:pPr algn="ctr">
                <a:lnSpc>
                  <a:spcPct val="150000"/>
                </a:lnSpc>
              </a:pPr>
              <a:endParaRPr lang="en-US" altLang="pt-BR" sz="1600" dirty="0">
                <a:solidFill>
                  <a:srgbClr val="002060"/>
                </a:solidFill>
              </a:endParaRPr>
            </a:p>
          </p:txBody>
        </p:sp>
        <p:sp>
          <p:nvSpPr>
            <p:cNvPr id="17" name="TextBox 35">
              <a:extLst>
                <a:ext uri="{FF2B5EF4-FFF2-40B4-BE49-F238E27FC236}">
                  <a16:creationId xmlns:a16="http://schemas.microsoft.com/office/drawing/2014/main" id="{A83DDB00-E8EE-4FFF-8F69-4BC758985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365" y="2674271"/>
              <a:ext cx="2612313" cy="2338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pt-BR" altLang="pt-BR" sz="1800" b="1" dirty="0">
                  <a:solidFill>
                    <a:srgbClr val="002060"/>
                  </a:solidFill>
                  <a:cs typeface="Arial" panose="020B0604020202020204" pitchFamily="34" charset="0"/>
                  <a:sym typeface="Monotype Sorts" pitchFamily="2" charset="2"/>
                </a:rPr>
                <a:t>Pensão por Morte de Participante Ativo</a:t>
              </a:r>
            </a:p>
          </p:txBody>
        </p:sp>
        <p:sp>
          <p:nvSpPr>
            <p:cNvPr id="18" name="TextBox 36">
              <a:extLst>
                <a:ext uri="{FF2B5EF4-FFF2-40B4-BE49-F238E27FC236}">
                  <a16:creationId xmlns:a16="http://schemas.microsoft.com/office/drawing/2014/main" id="{E9BE5B12-8A01-43AB-996A-83C1E713C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6709" y="2682020"/>
              <a:ext cx="2437056" cy="1352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buFont typeface="Monotype Sorts" pitchFamily="2" charset="2"/>
                <a:buNone/>
              </a:pPr>
              <a:r>
                <a:rPr lang="pt-BR" altLang="pt-BR" sz="1800" b="1" dirty="0">
                  <a:solidFill>
                    <a:srgbClr val="002060"/>
                  </a:solidFill>
                  <a:cs typeface="Arial" panose="020B0604020202020204" pitchFamily="34" charset="0"/>
                  <a:sym typeface="Monotype Sorts" pitchFamily="2" charset="2"/>
                </a:rPr>
                <a:t>Pensão por Morte de Participante Aposentado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45048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839</Words>
  <Application>Microsoft Office PowerPoint</Application>
  <PresentationFormat>Widescreen</PresentationFormat>
  <Paragraphs>208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30" baseType="lpstr">
      <vt:lpstr>Agency FB</vt:lpstr>
      <vt:lpstr>Arial</vt:lpstr>
      <vt:lpstr>Arial Black</vt:lpstr>
      <vt:lpstr>Calibri</vt:lpstr>
      <vt:lpstr>Calibri Light</vt:lpstr>
      <vt:lpstr>Monotype Sorts</vt:lpstr>
      <vt:lpstr>News Gothic MT</vt:lpstr>
      <vt:lpstr>Verdana</vt:lpstr>
      <vt:lpstr>Wingdings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Simone Sales Ribeiro</dc:creator>
  <cp:lastModifiedBy>Elaine</cp:lastModifiedBy>
  <cp:revision>192</cp:revision>
  <dcterms:created xsi:type="dcterms:W3CDTF">2020-02-06T12:39:06Z</dcterms:created>
  <dcterms:modified xsi:type="dcterms:W3CDTF">2022-06-20T14:48:41Z</dcterms:modified>
</cp:coreProperties>
</file>